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slideMasters/_rels/slideMaster1.xml.rels" ContentType="application/vnd.openxmlformats-package.relationships+xml"/>
  <Override PartName="/ppt/slideMasters/slideMaster1.xml" ContentType="application/vnd.openxmlformats-officedocument.presentationml.slideMaster+xml"/>
  <Override PartName="/ppt/presProps.xml" ContentType="application/vnd.openxmlformats-officedocument.presentationml.presProps+xml"/>
  <Override PartName="/ppt/theme/theme1.xml" ContentType="application/vnd.openxmlformats-officedocument.theme+xml"/>
  <Override PartName="/ppt/slideLayouts/_rels/slideLayout3.xml.rels" ContentType="application/vnd.openxmlformats-package.relationships+xml"/>
  <Override PartName="/ppt/slideLayouts/_rels/slideLayout2.xml.rels" ContentType="application/vnd.openxmlformats-package.relationships+xml"/>
  <Override PartName="/ppt/slideLayouts/_rels/slideLayout1.xml.rels" ContentType="application/vnd.openxmlformats-package.relationship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s/slide56.xml" ContentType="application/vnd.openxmlformats-officedocument.presentationml.slide+xml"/>
  <Override PartName="/ppt/slides/slide55.xml" ContentType="application/vnd.openxmlformats-officedocument.presentationml.slide+xml"/>
  <Override PartName="/ppt/slides/slide54.xml" ContentType="application/vnd.openxmlformats-officedocument.presentationml.slide+xml"/>
  <Override PartName="/ppt/slides/slide53.xml" ContentType="application/vnd.openxmlformats-officedocument.presentationml.slide+xml"/>
  <Override PartName="/ppt/slides/slide52.xml" ContentType="application/vnd.openxmlformats-officedocument.presentationml.slide+xml"/>
  <Override PartName="/ppt/slides/slide51.xml" ContentType="application/vnd.openxmlformats-officedocument.presentationml.slide+xml"/>
  <Override PartName="/ppt/slides/slide50.xml" ContentType="application/vnd.openxmlformats-officedocument.presentationml.slide+xml"/>
  <Override PartName="/ppt/slides/slide45.xml" ContentType="application/vnd.openxmlformats-officedocument.presentationml.slide+xml"/>
  <Override PartName="/ppt/slides/slide44.xml" ContentType="application/vnd.openxmlformats-officedocument.presentationml.slide+xml"/>
  <Override PartName="/ppt/slides/slide43.xml" ContentType="application/vnd.openxmlformats-officedocument.presentationml.slide+xml"/>
  <Override PartName="/ppt/slides/slide42.xml" ContentType="application/vnd.openxmlformats-officedocument.presentationml.slide+xml"/>
  <Override PartName="/ppt/slides/slide41.xml" ContentType="application/vnd.openxmlformats-officedocument.presentationml.slide+xml"/>
  <Override PartName="/ppt/slides/slide40.xml" ContentType="application/vnd.openxmlformats-officedocument.presentationml.slide+xml"/>
  <Override PartName="/ppt/slides/slide39.xml" ContentType="application/vnd.openxmlformats-officedocument.presentationml.slide+xml"/>
  <Override PartName="/ppt/slides/slide38.xml" ContentType="application/vnd.openxmlformats-officedocument.presentationml.slide+xml"/>
  <Override PartName="/ppt/slides/slide10.xml" ContentType="application/vnd.openxmlformats-officedocument.presentationml.slide+xml"/>
  <Override PartName="/ppt/slides/slide2.xml" ContentType="application/vnd.openxmlformats-officedocument.presentationml.slide+xml"/>
  <Override PartName="/ppt/slides/slide47.xml" ContentType="application/vnd.openxmlformats-officedocument.presentationml.slide+xml"/>
  <Override PartName="/ppt/slides/slide16.xml" ContentType="application/vnd.openxmlformats-officedocument.presentationml.slide+xml"/>
  <Override PartName="/ppt/slides/slide8.xml" ContentType="application/vnd.openxmlformats-officedocument.presentationml.slide+xml"/>
  <Override PartName="/ppt/slides/slide46.xml" ContentType="application/vnd.openxmlformats-officedocument.presentationml.slide+xml"/>
  <Override PartName="/ppt/slides/slide1.xml" ContentType="application/vnd.openxmlformats-officedocument.presentationml.slide+xml"/>
  <Override PartName="/ppt/slides/slide15.xml" ContentType="application/vnd.openxmlformats-officedocument.presentationml.slide+xml"/>
  <Override PartName="/ppt/slides/slide7.xml" ContentType="application/vnd.openxmlformats-officedocument.presentationml.slide+xml"/>
  <Override PartName="/ppt/slides/slide6.xml" ContentType="application/vnd.openxmlformats-officedocument.presentationml.slide+xml"/>
  <Override PartName="/ppt/slides/slide14.xml" ContentType="application/vnd.openxmlformats-officedocument.presentationml.slide+xml"/>
  <Override PartName="/ppt/slides/slide60.xml" ContentType="application/vnd.openxmlformats-officedocument.presentationml.slide+xml"/>
  <Override PartName="/ppt/slides/slide18.xml" ContentType="application/vnd.openxmlformats-officedocument.presentationml.slide+xml"/>
  <Override PartName="/ppt/slides/slide61.xml" ContentType="application/vnd.openxmlformats-officedocument.presentationml.slide+xml"/>
  <Override PartName="/ppt/slides/slide19.xml" ContentType="application/vnd.openxmlformats-officedocument.presentationml.slide+xml"/>
  <Override PartName="/ppt/slides/slide74.xml" ContentType="application/vnd.openxmlformats-officedocument.presentationml.slide+xml"/>
  <Override PartName="/ppt/slides/slide62.xml" ContentType="application/vnd.openxmlformats-officedocument.presentationml.slide+xml"/>
  <Override PartName="/ppt/slides/slide73.xml" ContentType="application/vnd.openxmlformats-officedocument.presentationml.slide+xml"/>
  <Override PartName="/ppt/slides/slide72.xml" ContentType="application/vnd.openxmlformats-officedocument.presentationml.slide+xml"/>
  <Override PartName="/ppt/slides/_rels/slide37.xml.rels" ContentType="application/vnd.openxmlformats-package.relationships+xml"/>
  <Override PartName="/ppt/slides/_rels/slide36.xml.rels" ContentType="application/vnd.openxmlformats-package.relationships+xml"/>
  <Override PartName="/ppt/slides/_rels/slide35.xml.rels" ContentType="application/vnd.openxmlformats-package.relationships+xml"/>
  <Override PartName="/ppt/slides/_rels/slide34.xml.rels" ContentType="application/vnd.openxmlformats-package.relationships+xml"/>
  <Override PartName="/ppt/slides/_rels/slide33.xml.rels" ContentType="application/vnd.openxmlformats-package.relationships+xml"/>
  <Override PartName="/ppt/slides/_rels/slide13.xml.rels" ContentType="application/vnd.openxmlformats-package.relationships+xml"/>
  <Override PartName="/ppt/slides/_rels/slide59.xml.rels" ContentType="application/vnd.openxmlformats-package.relationships+xml"/>
  <Override PartName="/ppt/slides/_rels/slide22.xml.rels" ContentType="application/vnd.openxmlformats-package.relationships+xml"/>
  <Override PartName="/ppt/slides/_rels/slide5.xml.rels" ContentType="application/vnd.openxmlformats-package.relationships+xml"/>
  <Override PartName="/ppt/slides/_rels/slide49.xml.rels" ContentType="application/vnd.openxmlformats-package.relationships+xml"/>
  <Override PartName="/ppt/slides/_rels/slide12.xml.rels" ContentType="application/vnd.openxmlformats-package.relationships+xml"/>
  <Override PartName="/ppt/slides/_rels/slide58.xml.rels" ContentType="application/vnd.openxmlformats-package.relationships+xml"/>
  <Override PartName="/ppt/slides/_rels/slide21.xml.rels" ContentType="application/vnd.openxmlformats-package.relationships+xml"/>
  <Override PartName="/ppt/slides/_rels/slide4.xml.rels" ContentType="application/vnd.openxmlformats-package.relationships+xml"/>
  <Override PartName="/ppt/slides/_rels/slide48.xml.rels" ContentType="application/vnd.openxmlformats-package.relationships+xml"/>
  <Override PartName="/ppt/slides/_rels/slide60.xml.rels" ContentType="application/vnd.openxmlformats-package.relationships+xml"/>
  <Override PartName="/ppt/slides/_rels/slide18.xml.rels" ContentType="application/vnd.openxmlformats-package.relationships+xml"/>
  <Override PartName="/ppt/slides/_rels/slide23.xml.rels" ContentType="application/vnd.openxmlformats-package.relationships+xml"/>
  <Override PartName="/ppt/slides/_rels/slide6.xml.rels" ContentType="application/vnd.openxmlformats-package.relationships+xml"/>
  <Override PartName="/ppt/slides/_rels/slide24.xml.rels" ContentType="application/vnd.openxmlformats-package.relationships+xml"/>
  <Override PartName="/ppt/slides/_rels/slide7.xml.rels" ContentType="application/vnd.openxmlformats-package.relationships+xml"/>
  <Override PartName="/ppt/slides/_rels/slide46.xml.rels" ContentType="application/vnd.openxmlformats-package.relationships+xml"/>
  <Override PartName="/ppt/slides/_rels/slide25.xml.rels" ContentType="application/vnd.openxmlformats-package.relationships+xml"/>
  <Override PartName="/ppt/slides/_rels/slide8.xml.rels" ContentType="application/vnd.openxmlformats-package.relationships+xml"/>
  <Override PartName="/ppt/slides/_rels/slide47.xml.rels" ContentType="application/vnd.openxmlformats-package.relationships+xml"/>
  <Override PartName="/ppt/slides/_rels/slide10.xml.rels" ContentType="application/vnd.openxmlformats-package.relationships+xml"/>
  <Override PartName="/ppt/slides/_rels/slide56.xml.rels" ContentType="application/vnd.openxmlformats-package.relationships+xml"/>
  <Override PartName="/ppt/slides/_rels/slide2.xml.rels" ContentType="application/vnd.openxmlformats-package.relationships+xml"/>
  <Override PartName="/ppt/slides/_rels/slide44.xml.rels" ContentType="application/vnd.openxmlformats-package.relationships+xml"/>
  <Override PartName="/ppt/slides/_rels/slide55.xml.rels" ContentType="application/vnd.openxmlformats-package.relationships+xml"/>
  <Override PartName="/ppt/slides/_rels/slide43.xml.rels" ContentType="application/vnd.openxmlformats-package.relationships+xml"/>
  <Override PartName="/ppt/slides/_rels/slide54.xml.rels" ContentType="application/vnd.openxmlformats-package.relationships+xml"/>
  <Override PartName="/ppt/slides/_rels/slide42.xml.rels" ContentType="application/vnd.openxmlformats-package.relationships+xml"/>
  <Override PartName="/ppt/slides/_rels/slide16.xml.rels" ContentType="application/vnd.openxmlformats-package.relationships+xml"/>
  <Override PartName="/ppt/slides/_rels/slide53.xml.rels" ContentType="application/vnd.openxmlformats-package.relationships+xml"/>
  <Override PartName="/ppt/slides/_rels/slide39.xml.rels" ContentType="application/vnd.openxmlformats-package.relationships+xml"/>
  <Override PartName="/ppt/slides/_rels/slide41.xml.rels" ContentType="application/vnd.openxmlformats-package.relationships+xml"/>
  <Override PartName="/ppt/slides/_rels/slide15.xml.rels" ContentType="application/vnd.openxmlformats-package.relationships+xml"/>
  <Override PartName="/ppt/slides/_rels/slide52.xml.rels" ContentType="application/vnd.openxmlformats-package.relationships+xml"/>
  <Override PartName="/ppt/slides/_rels/slide38.xml.rels" ContentType="application/vnd.openxmlformats-package.relationships+xml"/>
  <Override PartName="/ppt/slides/_rels/slide40.xml.rels" ContentType="application/vnd.openxmlformats-package.relationships+xml"/>
  <Override PartName="/ppt/slides/_rels/slide14.xml.rels" ContentType="application/vnd.openxmlformats-package.relationships+xml"/>
  <Override PartName="/ppt/slides/_rels/slide51.xml.rels" ContentType="application/vnd.openxmlformats-package.relationships+xml"/>
  <Override PartName="/ppt/slides/_rels/slide50.xml.rels" ContentType="application/vnd.openxmlformats-package.relationships+xml"/>
  <Override PartName="/ppt/slides/_rels/slide45.xml.rels" ContentType="application/vnd.openxmlformats-package.relationships+xml"/>
  <Override PartName="/ppt/slides/_rels/slide61.xml.rels" ContentType="application/vnd.openxmlformats-package.relationships+xml"/>
  <Override PartName="/ppt/slides/_rels/slide19.xml.rels" ContentType="application/vnd.openxmlformats-package.relationships+xml"/>
  <Override PartName="/ppt/slides/_rels/slide74.xml.rels" ContentType="application/vnd.openxmlformats-package.relationships+xml"/>
  <Override PartName="/ppt/slides/_rels/slide62.xml.rels" ContentType="application/vnd.openxmlformats-package.relationships+xml"/>
  <Override PartName="/ppt/slides/_rels/slide73.xml.rels" ContentType="application/vnd.openxmlformats-package.relationships+xml"/>
  <Override PartName="/ppt/slides/_rels/slide72.xml.rels" ContentType="application/vnd.openxmlformats-package.relationships+xml"/>
  <Override PartName="/ppt/slides/_rels/slide71.xml.rels" ContentType="application/vnd.openxmlformats-package.relationships+xml"/>
  <Override PartName="/ppt/slides/_rels/slide1.xml.rels" ContentType="application/vnd.openxmlformats-package.relationships+xml"/>
  <Override PartName="/ppt/slides/_rels/slide29.xml.rels" ContentType="application/vnd.openxmlformats-package.relationships+xml"/>
  <Override PartName="/ppt/slides/_rels/slide69.xml.rels" ContentType="application/vnd.openxmlformats-package.relationships+xml"/>
  <Override PartName="/ppt/slides/_rels/slide32.xml.rels" ContentType="application/vnd.openxmlformats-package.relationships+xml"/>
  <Override PartName="/ppt/slides/_rels/slide70.xml.rels" ContentType="application/vnd.openxmlformats-package.relationships+xml"/>
  <Override PartName="/ppt/slides/_rels/slide28.xml.rels" ContentType="application/vnd.openxmlformats-package.relationships+xml"/>
  <Override PartName="/ppt/slides/_rels/slide68.xml.rels" ContentType="application/vnd.openxmlformats-package.relationships+xml"/>
  <Override PartName="/ppt/slides/_rels/slide31.xml.rels" ContentType="application/vnd.openxmlformats-package.relationships+xml"/>
  <Override PartName="/ppt/slides/_rels/slide67.xml.rels" ContentType="application/vnd.openxmlformats-package.relationships+xml"/>
  <Override PartName="/ppt/slides/_rels/slide30.xml.rels" ContentType="application/vnd.openxmlformats-package.relationships+xml"/>
  <Override PartName="/ppt/slides/_rels/slide66.xml.rels" ContentType="application/vnd.openxmlformats-package.relationships+xml"/>
  <Override PartName="/ppt/slides/_rels/slide65.xml.rels" ContentType="application/vnd.openxmlformats-package.relationships+xml"/>
  <Override PartName="/ppt/slides/_rels/slide27.xml.rels" ContentType="application/vnd.openxmlformats-package.relationships+xml"/>
  <Override PartName="/ppt/slides/_rels/slide64.xml.rels" ContentType="application/vnd.openxmlformats-package.relationships+xml"/>
  <Override PartName="/ppt/slides/_rels/slide26.xml.rels" ContentType="application/vnd.openxmlformats-package.relationships+xml"/>
  <Override PartName="/ppt/slides/_rels/slide9.xml.rels" ContentType="application/vnd.openxmlformats-package.relationships+xml"/>
  <Override PartName="/ppt/slides/_rels/slide63.xml.rels" ContentType="application/vnd.openxmlformats-package.relationships+xml"/>
  <Override PartName="/ppt/slides/_rels/slide17.xml.rels" ContentType="application/vnd.openxmlformats-package.relationships+xml"/>
  <Override PartName="/ppt/slides/_rels/slide3.xml.rels" ContentType="application/vnd.openxmlformats-package.relationships+xml"/>
  <Override PartName="/ppt/slides/_rels/slide20.xml.rels" ContentType="application/vnd.openxmlformats-package.relationships+xml"/>
  <Override PartName="/ppt/slides/_rels/slide57.xml.rels" ContentType="application/vnd.openxmlformats-package.relationships+xml"/>
  <Override PartName="/ppt/slides/_rels/slide11.xml.rels" ContentType="application/vnd.openxmlformats-package.relationships+xml"/>
  <Override PartName="/ppt/slides/slide71.xml" ContentType="application/vnd.openxmlformats-officedocument.presentationml.slide+xml"/>
  <Override PartName="/ppt/slides/slide29.xml" ContentType="application/vnd.openxmlformats-officedocument.presentationml.slide+xml"/>
  <Override PartName="/ppt/slides/slide69.xml" ContentType="application/vnd.openxmlformats-officedocument.presentationml.slide+xml"/>
  <Override PartName="/ppt/slides/slide32.xml" ContentType="application/vnd.openxmlformats-officedocument.presentationml.slide+xml"/>
  <Override PartName="/ppt/slides/slide70.xml" ContentType="application/vnd.openxmlformats-officedocument.presentationml.slide+xml"/>
  <Override PartName="/ppt/slides/slide28.xml" ContentType="application/vnd.openxmlformats-officedocument.presentationml.slide+xml"/>
  <Override PartName="/ppt/slides/slide68.xml" ContentType="application/vnd.openxmlformats-officedocument.presentationml.slide+xml"/>
  <Override PartName="/ppt/slides/slide31.xml" ContentType="application/vnd.openxmlformats-officedocument.presentationml.slide+xml"/>
  <Override PartName="/ppt/slides/slide67.xml" ContentType="application/vnd.openxmlformats-officedocument.presentationml.slide+xml"/>
  <Override PartName="/ppt/slides/slide30.xml" ContentType="application/vnd.openxmlformats-officedocument.presentationml.slide+xml"/>
  <Override PartName="/ppt/slides/slide66.xml" ContentType="application/vnd.openxmlformats-officedocument.presentationml.slide+xml"/>
  <Override PartName="/ppt/slides/slide65.xml" ContentType="application/vnd.openxmlformats-officedocument.presentationml.slide+xml"/>
  <Override PartName="/ppt/slides/slide27.xml" ContentType="application/vnd.openxmlformats-officedocument.presentationml.slide+xml"/>
  <Override PartName="/ppt/slides/slide64.xml" ContentType="application/vnd.openxmlformats-officedocument.presentationml.slide+xml"/>
  <Override PartName="/ppt/slides/slide26.xml" ContentType="application/vnd.openxmlformats-officedocument.presentationml.slide+xml"/>
  <Override PartName="/ppt/slides/slide63.xml" ContentType="application/vnd.openxmlformats-officedocument.presentationml.slide+xml"/>
  <Override PartName="/ppt/slides/slide17.xml" ContentType="application/vnd.openxmlformats-officedocument.presentationml.slide+xml"/>
  <Override PartName="/ppt/slides/slide9.xml" ContentType="application/vnd.openxmlformats-officedocument.presentationml.slide+xml"/>
  <Override PartName="/ppt/slides/slide3.xml" ContentType="application/vnd.openxmlformats-officedocument.presentationml.slide+xml"/>
  <Override PartName="/ppt/slides/slide11.xml" ContentType="application/vnd.openxmlformats-officedocument.presentationml.slide+xml"/>
  <Override PartName="/ppt/slides/slide48.xml" ContentType="application/vnd.openxmlformats-officedocument.presentationml.slide+xml"/>
  <Override PartName="/ppt/slides/slide20.xml" ContentType="application/vnd.openxmlformats-officedocument.presentationml.slide+xml"/>
  <Override PartName="/ppt/slides/slide57.xml" ContentType="application/vnd.openxmlformats-officedocument.presentationml.slide+xml"/>
  <Override PartName="/ppt/slides/slide4.xml" ContentType="application/vnd.openxmlformats-officedocument.presentationml.slide+xml"/>
  <Override PartName="/ppt/slides/slide12.xml" ContentType="application/vnd.openxmlformats-officedocument.presentationml.slide+xml"/>
  <Override PartName="/ppt/slides/slide49.xml" ContentType="application/vnd.openxmlformats-officedocument.presentationml.slide+xml"/>
  <Override PartName="/ppt/slides/slide21.xml" ContentType="application/vnd.openxmlformats-officedocument.presentationml.slide+xml"/>
  <Override PartName="/ppt/slides/slide58.xml" ContentType="application/vnd.openxmlformats-officedocument.presentationml.slide+xml"/>
  <Override PartName="/ppt/slides/slide5.xml" ContentType="application/vnd.openxmlformats-officedocument.presentationml.slide+xml"/>
  <Override PartName="/ppt/slides/slide13.xml" ContentType="application/vnd.openxmlformats-officedocument.presentationml.slide+xml"/>
  <Override PartName="/ppt/slides/slide22.xml" ContentType="application/vnd.openxmlformats-officedocument.presentationml.slide+xml"/>
  <Override PartName="/ppt/slides/slide59.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_rels/presentation.xml.rels" ContentType="application/vnd.openxmlformats-package.relationships+xml"/>
  <Override PartName="/ppt/media/image29.png" ContentType="image/png"/>
  <Override PartName="/ppt/media/image42.jpeg" ContentType="image/jpeg"/>
  <Override PartName="/ppt/media/image27.png" ContentType="image/png"/>
  <Override PartName="/ppt/media/image21.jpeg" ContentType="image/jpeg"/>
  <Override PartName="/ppt/media/image25.png" ContentType="image/png"/>
  <Override PartName="/ppt/media/image37.jpeg" ContentType="image/jpeg"/>
  <Override PartName="/ppt/media/image24.png" ContentType="image/png"/>
  <Override PartName="/ppt/media/image22.png" ContentType="image/png"/>
  <Override PartName="/ppt/media/image23.jpeg" ContentType="image/jpeg"/>
  <Override PartName="/ppt/media/image1.jpeg" ContentType="image/jpeg"/>
  <Override PartName="/ppt/media/image10.png" ContentType="image/png"/>
  <Override PartName="/ppt/media/image19.png" ContentType="image/png"/>
  <Override PartName="/ppt/media/image41.jpeg" ContentType="image/jpeg"/>
  <Override PartName="/ppt/media/image26.png" ContentType="image/png"/>
  <Override PartName="/ppt/media/image18.jpeg" ContentType="image/jpeg"/>
  <Override PartName="/ppt/media/image12.png" ContentType="image/png"/>
  <Override PartName="/ppt/media/image35.jpeg" ContentType="image/jpeg"/>
  <Override PartName="/ppt/media/image31.png" ContentType="image/png"/>
  <Override PartName="/ppt/media/image33.png" ContentType="image/png"/>
  <Override PartName="/ppt/media/image36.jpeg" ContentType="image/jpeg"/>
  <Override PartName="/ppt/media/image34.jpeg" ContentType="image/jpeg"/>
  <Override PartName="/ppt/media/image8.jpeg" ContentType="image/jpeg"/>
  <Override PartName="/ppt/media/image38.png" ContentType="image/png"/>
  <Override PartName="/ppt/media/image40.jpeg" ContentType="image/jpeg"/>
  <Override PartName="/ppt/media/image32.png" ContentType="image/png"/>
  <Override PartName="/ppt/media/image39.png" ContentType="image/png"/>
  <Override PartName="/ppt/media/image43.jpeg" ContentType="image/jpeg"/>
  <Override PartName="/ppt/media/image5.jpeg" ContentType="image/jpeg"/>
  <Override PartName="/ppt/media/image44.png" ContentType="image/png"/>
  <Override PartName="/ppt/media/image11.png" ContentType="image/png"/>
  <Override PartName="/ppt/media/image2.png" ContentType="image/png"/>
  <Override PartName="/ppt/media/image28.png" ContentType="image/png"/>
  <Override PartName="/ppt/media/image7.jpeg" ContentType="image/jpeg"/>
  <Override PartName="/ppt/media/image9.png" ContentType="image/png"/>
  <Override PartName="/ppt/media/image20.png" ContentType="image/png"/>
  <Override PartName="/ppt/media/image4.png" ContentType="image/png"/>
  <Override PartName="/ppt/media/image15.jpeg" ContentType="image/jpeg"/>
  <Override PartName="/ppt/media/image13.png" ContentType="image/png"/>
  <Override PartName="/ppt/media/image6.jpeg" ContentType="image/jpeg"/>
  <Override PartName="/ppt/media/image30.png" ContentType="image/png"/>
  <Override PartName="/ppt/media/image3.jpeg" ContentType="image/jpeg"/>
  <Override PartName="/ppt/media/image14.jpeg" ContentType="image/jpeg"/>
  <Override PartName="/ppt/media/image16.png" ContentType="image/png"/>
  <Override PartName="/ppt/media/image17.png" ContentType="image/pn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 id="318" r:id="rId65"/>
    <p:sldId id="319" r:id="rId66"/>
    <p:sldId id="320" r:id="rId67"/>
    <p:sldId id="321" r:id="rId68"/>
    <p:sldId id="322" r:id="rId69"/>
    <p:sldId id="323" r:id="rId70"/>
    <p:sldId id="324" r:id="rId71"/>
    <p:sldId id="325" r:id="rId72"/>
    <p:sldId id="326" r:id="rId73"/>
    <p:sldId id="327" r:id="rId74"/>
    <p:sldId id="328" r:id="rId75"/>
    <p:sldId id="329" r:id="rId76"/>
  </p:sldIdLst>
  <p:sldSz cx="10080625" cy="5670550"/>
  <p:notesSz cx="7559675" cy="10691813"/>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40" Type="http://schemas.openxmlformats.org/officeDocument/2006/relationships/slide" Target="slides/slide38.xml"/><Relationship Id="rId41" Type="http://schemas.openxmlformats.org/officeDocument/2006/relationships/slide" Target="slides/slide39.xml"/><Relationship Id="rId42" Type="http://schemas.openxmlformats.org/officeDocument/2006/relationships/slide" Target="slides/slide40.xml"/><Relationship Id="rId43" Type="http://schemas.openxmlformats.org/officeDocument/2006/relationships/slide" Target="slides/slide41.xml"/><Relationship Id="rId44" Type="http://schemas.openxmlformats.org/officeDocument/2006/relationships/slide" Target="slides/slide42.xml"/><Relationship Id="rId45" Type="http://schemas.openxmlformats.org/officeDocument/2006/relationships/slide" Target="slides/slide43.xml"/><Relationship Id="rId46" Type="http://schemas.openxmlformats.org/officeDocument/2006/relationships/slide" Target="slides/slide44.xml"/><Relationship Id="rId47" Type="http://schemas.openxmlformats.org/officeDocument/2006/relationships/slide" Target="slides/slide45.xml"/><Relationship Id="rId48" Type="http://schemas.openxmlformats.org/officeDocument/2006/relationships/slide" Target="slides/slide46.xml"/><Relationship Id="rId49" Type="http://schemas.openxmlformats.org/officeDocument/2006/relationships/slide" Target="slides/slide47.xml"/><Relationship Id="rId50" Type="http://schemas.openxmlformats.org/officeDocument/2006/relationships/slide" Target="slides/slide48.xml"/><Relationship Id="rId51" Type="http://schemas.openxmlformats.org/officeDocument/2006/relationships/slide" Target="slides/slide49.xml"/><Relationship Id="rId52" Type="http://schemas.openxmlformats.org/officeDocument/2006/relationships/slide" Target="slides/slide50.xml"/><Relationship Id="rId53" Type="http://schemas.openxmlformats.org/officeDocument/2006/relationships/slide" Target="slides/slide51.xml"/><Relationship Id="rId54" Type="http://schemas.openxmlformats.org/officeDocument/2006/relationships/slide" Target="slides/slide52.xml"/><Relationship Id="rId55" Type="http://schemas.openxmlformats.org/officeDocument/2006/relationships/slide" Target="slides/slide53.xml"/><Relationship Id="rId56" Type="http://schemas.openxmlformats.org/officeDocument/2006/relationships/slide" Target="slides/slide54.xml"/><Relationship Id="rId57" Type="http://schemas.openxmlformats.org/officeDocument/2006/relationships/slide" Target="slides/slide55.xml"/><Relationship Id="rId58" Type="http://schemas.openxmlformats.org/officeDocument/2006/relationships/slide" Target="slides/slide56.xml"/><Relationship Id="rId59" Type="http://schemas.openxmlformats.org/officeDocument/2006/relationships/slide" Target="slides/slide57.xml"/><Relationship Id="rId60" Type="http://schemas.openxmlformats.org/officeDocument/2006/relationships/slide" Target="slides/slide58.xml"/><Relationship Id="rId61" Type="http://schemas.openxmlformats.org/officeDocument/2006/relationships/slide" Target="slides/slide59.xml"/><Relationship Id="rId62" Type="http://schemas.openxmlformats.org/officeDocument/2006/relationships/slide" Target="slides/slide60.xml"/><Relationship Id="rId63" Type="http://schemas.openxmlformats.org/officeDocument/2006/relationships/slide" Target="slides/slide61.xml"/><Relationship Id="rId64" Type="http://schemas.openxmlformats.org/officeDocument/2006/relationships/slide" Target="slides/slide62.xml"/><Relationship Id="rId65" Type="http://schemas.openxmlformats.org/officeDocument/2006/relationships/slide" Target="slides/slide63.xml"/><Relationship Id="rId66" Type="http://schemas.openxmlformats.org/officeDocument/2006/relationships/slide" Target="slides/slide64.xml"/><Relationship Id="rId67" Type="http://schemas.openxmlformats.org/officeDocument/2006/relationships/slide" Target="slides/slide65.xml"/><Relationship Id="rId68" Type="http://schemas.openxmlformats.org/officeDocument/2006/relationships/slide" Target="slides/slide66.xml"/><Relationship Id="rId69" Type="http://schemas.openxmlformats.org/officeDocument/2006/relationships/slide" Target="slides/slide67.xml"/><Relationship Id="rId70" Type="http://schemas.openxmlformats.org/officeDocument/2006/relationships/slide" Target="slides/slide68.xml"/><Relationship Id="rId71" Type="http://schemas.openxmlformats.org/officeDocument/2006/relationships/slide" Target="slides/slide69.xml"/><Relationship Id="rId72" Type="http://schemas.openxmlformats.org/officeDocument/2006/relationships/slide" Target="slides/slide70.xml"/><Relationship Id="rId73" Type="http://schemas.openxmlformats.org/officeDocument/2006/relationships/slide" Target="slides/slide71.xml"/><Relationship Id="rId74" Type="http://schemas.openxmlformats.org/officeDocument/2006/relationships/slide" Target="slides/slide72.xml"/><Relationship Id="rId75" Type="http://schemas.openxmlformats.org/officeDocument/2006/relationships/slide" Target="slides/slide73.xml"/><Relationship Id="rId76" Type="http://schemas.openxmlformats.org/officeDocument/2006/relationships/slide" Target="slides/slide74.xml"/><Relationship Id="rId77" Type="http://schemas.openxmlformats.org/officeDocument/2006/relationships/presProps" Target="presProps.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tandard">
    <p:spTree>
      <p:nvGrpSpPr>
        <p:cNvPr id="1" name=""/>
        <p:cNvGrpSpPr/>
        <p:nvPr/>
      </p:nvGrpSpPr>
      <p:grpSpPr>
        <a:xfrm>
          <a:off x="0" y="0"/>
          <a:ext cx="0" cy="0"/>
          <a:chOff x="0" y="0"/>
          <a:chExt cx="0" cy="0"/>
        </a:xfrm>
      </p:grpSpPr>
      <p:sp>
        <p:nvSpPr>
          <p:cNvPr id="2" name="PlaceHolder 1"/>
          <p:cNvSpPr>
            <a:spLocks noGrp="1"/>
          </p:cNvSpPr>
          <p:nvPr>
            <p:ph type="ftr" idx="2"/>
          </p:nvPr>
        </p:nvSpPr>
        <p:spPr/>
        <p:txBody>
          <a:bodyPr/>
          <a:p>
            <a:r>
              <a:t>Footer</a:t>
            </a:r>
          </a:p>
        </p:txBody>
      </p:sp>
      <p:sp>
        <p:nvSpPr>
          <p:cNvPr id="3" name="PlaceHolder 2"/>
          <p:cNvSpPr>
            <a:spLocks noGrp="1"/>
          </p:cNvSpPr>
          <p:nvPr>
            <p:ph type="sldNum" idx="3"/>
          </p:nvPr>
        </p:nvSpPr>
        <p:spPr/>
        <p:txBody>
          <a:bodyPr/>
          <a:p>
            <a:fld id="{8E4EF6B3-2635-4033-93BD-3485F54D6E00}" type="slidenum">
              <a:t>&lt;#&gt;</a:t>
            </a:fld>
          </a:p>
        </p:txBody>
      </p:sp>
      <p:sp>
        <p:nvSpPr>
          <p:cNvPr id="4" name="PlaceHolder 3"/>
          <p:cNvSpPr>
            <a:spLocks noGrp="1"/>
          </p:cNvSpPr>
          <p:nvPr>
            <p:ph type="dt" idx="1"/>
          </p:nvPr>
        </p:nvSpPr>
        <p:spPr/>
        <p:txBody>
          <a:bodyPr/>
          <a:p>
            <a:r>
              <a:rPr lang="de-DE"/>
              <a:t/>
            </a: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Standard">
    <p:spTree>
      <p:nvGrpSpPr>
        <p:cNvPr id="1" name=""/>
        <p:cNvGrpSpPr/>
        <p:nvPr/>
      </p:nvGrpSpPr>
      <p:grpSpPr>
        <a:xfrm>
          <a:off x="0" y="0"/>
          <a:ext cx="0" cy="0"/>
          <a:chOff x="0" y="0"/>
          <a:chExt cx="0" cy="0"/>
        </a:xfrm>
      </p:grpSpPr>
      <p:sp>
        <p:nvSpPr>
          <p:cNvPr id="5" name="PlaceHolder 1"/>
          <p:cNvSpPr>
            <a:spLocks noGrp="1"/>
          </p:cNvSpPr>
          <p:nvPr>
            <p:ph type="title"/>
          </p:nvPr>
        </p:nvSpPr>
        <p:spPr>
          <a:xfrm>
            <a:off x="504000" y="226080"/>
            <a:ext cx="9071640" cy="946440"/>
          </a:xfrm>
          <a:prstGeom prst="rect">
            <a:avLst/>
          </a:prstGeom>
          <a:noFill/>
          <a:ln w="0">
            <a:noFill/>
          </a:ln>
        </p:spPr>
        <p:txBody>
          <a:bodyPr lIns="0" rIns="0" tIns="0" bIns="0" anchor="ctr">
            <a:noAutofit/>
          </a:bodyPr>
          <a:p>
            <a:pPr indent="0" algn="ctr">
              <a:buNone/>
            </a:pPr>
            <a:endParaRPr b="0" lang="de-DE" sz="4400" spc="-1" strike="noStrike">
              <a:solidFill>
                <a:srgbClr val="000000"/>
              </a:solidFill>
              <a:latin typeface="Arial"/>
            </a:endParaRPr>
          </a:p>
        </p:txBody>
      </p:sp>
      <p:sp>
        <p:nvSpPr>
          <p:cNvPr id="6" name="PlaceHolder 2"/>
          <p:cNvSpPr>
            <a:spLocks noGrp="1"/>
          </p:cNvSpPr>
          <p:nvPr>
            <p:ph/>
          </p:nvPr>
        </p:nvSpPr>
        <p:spPr>
          <a:xfrm>
            <a:off x="504000" y="1326600"/>
            <a:ext cx="9071640" cy="3288240"/>
          </a:xfrm>
          <a:prstGeom prst="rect">
            <a:avLst/>
          </a:prstGeom>
          <a:noFill/>
          <a:ln w="0">
            <a:noFill/>
          </a:ln>
        </p:spPr>
        <p:txBody>
          <a:bodyPr lIns="0" rIns="0" tIns="0" bIns="0" anchor="t">
            <a:normAutofit/>
          </a:bodyPr>
          <a:p>
            <a:pPr indent="0">
              <a:spcBef>
                <a:spcPts val="1417"/>
              </a:spcBef>
              <a:buNone/>
            </a:pPr>
            <a:endParaRPr b="0" lang="de-DE" sz="3200" spc="-1" strike="noStrike">
              <a:solidFill>
                <a:srgbClr val="000000"/>
              </a:solidFill>
              <a:latin typeface="Arial"/>
            </a:endParaRPr>
          </a:p>
        </p:txBody>
      </p:sp>
      <p:sp>
        <p:nvSpPr>
          <p:cNvPr id="4" name="PlaceHolder 3"/>
          <p:cNvSpPr>
            <a:spLocks noGrp="1"/>
          </p:cNvSpPr>
          <p:nvPr>
            <p:ph type="ftr" idx="2"/>
          </p:nvPr>
        </p:nvSpPr>
        <p:spPr/>
        <p:txBody>
          <a:bodyPr/>
          <a:p>
            <a:r>
              <a:t>Footer</a:t>
            </a:r>
          </a:p>
        </p:txBody>
      </p:sp>
      <p:sp>
        <p:nvSpPr>
          <p:cNvPr id="5" name="PlaceHolder 4"/>
          <p:cNvSpPr>
            <a:spLocks noGrp="1"/>
          </p:cNvSpPr>
          <p:nvPr>
            <p:ph type="sldNum" idx="3"/>
          </p:nvPr>
        </p:nvSpPr>
        <p:spPr/>
        <p:txBody>
          <a:bodyPr/>
          <a:p>
            <a:fld id="{5303CFA2-601E-40E3-8EC2-529A2C95A7A9}" type="slidenum">
              <a:t>&lt;#&gt;</a:t>
            </a:fld>
          </a:p>
        </p:txBody>
      </p:sp>
      <p:sp>
        <p:nvSpPr>
          <p:cNvPr id="6" name="PlaceHolder 5"/>
          <p:cNvSpPr>
            <a:spLocks noGrp="1"/>
          </p:cNvSpPr>
          <p:nvPr>
            <p:ph type="dt" idx="1"/>
          </p:nvPr>
        </p:nvSpPr>
        <p:spPr/>
        <p:txBody>
          <a:bodyPr/>
          <a:p>
            <a:r>
              <a:rPr lang="de-DE"/>
              <a:t/>
            </a: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 preserve="1">
  <p:cSld name="Standard">
    <p:spTree>
      <p:nvGrpSpPr>
        <p:cNvPr id="1" name=""/>
        <p:cNvGrpSpPr/>
        <p:nvPr/>
      </p:nvGrpSpPr>
      <p:grpSpPr>
        <a:xfrm>
          <a:off x="0" y="0"/>
          <a:ext cx="0" cy="0"/>
          <a:chOff x="0" y="0"/>
          <a:chExt cx="0" cy="0"/>
        </a:xfrm>
      </p:grpSpPr>
      <p:sp>
        <p:nvSpPr>
          <p:cNvPr id="7" name="PlaceHolder 1"/>
          <p:cNvSpPr>
            <a:spLocks noGrp="1"/>
          </p:cNvSpPr>
          <p:nvPr>
            <p:ph type="title"/>
          </p:nvPr>
        </p:nvSpPr>
        <p:spPr>
          <a:xfrm>
            <a:off x="504000" y="226080"/>
            <a:ext cx="9071640" cy="946440"/>
          </a:xfrm>
          <a:prstGeom prst="rect">
            <a:avLst/>
          </a:prstGeom>
          <a:noFill/>
          <a:ln w="0">
            <a:noFill/>
          </a:ln>
        </p:spPr>
        <p:txBody>
          <a:bodyPr lIns="0" rIns="0" tIns="0" bIns="0" anchor="ctr">
            <a:noAutofit/>
          </a:bodyPr>
          <a:p>
            <a:pPr indent="0" algn="ctr">
              <a:buNone/>
            </a:pPr>
            <a:endParaRPr b="0" lang="de-DE" sz="4400" spc="-1" strike="noStrike">
              <a:solidFill>
                <a:srgbClr val="000000"/>
              </a:solidFill>
              <a:latin typeface="Arial"/>
            </a:endParaRPr>
          </a:p>
        </p:txBody>
      </p:sp>
      <p:sp>
        <p:nvSpPr>
          <p:cNvPr id="8" name="PlaceHolder 2"/>
          <p:cNvSpPr>
            <a:spLocks noGrp="1"/>
          </p:cNvSpPr>
          <p:nvPr>
            <p:ph type="subTitle"/>
          </p:nvPr>
        </p:nvSpPr>
        <p:spPr>
          <a:xfrm>
            <a:off x="504000" y="1326600"/>
            <a:ext cx="9071640" cy="3288240"/>
          </a:xfrm>
          <a:prstGeom prst="rect">
            <a:avLst/>
          </a:prstGeom>
          <a:noFill/>
          <a:ln w="0">
            <a:noFill/>
          </a:ln>
        </p:spPr>
        <p:txBody>
          <a:bodyPr lIns="0" rIns="0" tIns="0" bIns="0" anchor="ctr">
            <a:noAutofit/>
          </a:bodyPr>
          <a:p>
            <a:pPr indent="0" algn="ctr">
              <a:buNone/>
            </a:pPr>
            <a:endParaRPr b="0" lang="de-DE" sz="3200" spc="-1" strike="noStrike">
              <a:solidFill>
                <a:srgbClr val="000000"/>
              </a:solidFill>
              <a:latin typeface="Arial"/>
            </a:endParaRPr>
          </a:p>
        </p:txBody>
      </p:sp>
      <p:sp>
        <p:nvSpPr>
          <p:cNvPr id="4" name="PlaceHolder 3"/>
          <p:cNvSpPr>
            <a:spLocks noGrp="1"/>
          </p:cNvSpPr>
          <p:nvPr>
            <p:ph type="ftr" idx="2"/>
          </p:nvPr>
        </p:nvSpPr>
        <p:spPr/>
        <p:txBody>
          <a:bodyPr/>
          <a:p>
            <a:r>
              <a:t>Footer</a:t>
            </a:r>
          </a:p>
        </p:txBody>
      </p:sp>
      <p:sp>
        <p:nvSpPr>
          <p:cNvPr id="5" name="PlaceHolder 4"/>
          <p:cNvSpPr>
            <a:spLocks noGrp="1"/>
          </p:cNvSpPr>
          <p:nvPr>
            <p:ph type="sldNum" idx="3"/>
          </p:nvPr>
        </p:nvSpPr>
        <p:spPr/>
        <p:txBody>
          <a:bodyPr/>
          <a:p>
            <a:fld id="{1F78A909-70E1-4E2A-B791-F59A49120FA7}" type="slidenum">
              <a:t>&lt;#&gt;</a:t>
            </a:fld>
          </a:p>
        </p:txBody>
      </p:sp>
      <p:sp>
        <p:nvSpPr>
          <p:cNvPr id="6" name="PlaceHolder 5"/>
          <p:cNvSpPr>
            <a:spLocks noGrp="1"/>
          </p:cNvSpPr>
          <p:nvPr>
            <p:ph type="dt" idx="1"/>
          </p:nvPr>
        </p:nvSpPr>
        <p:spPr/>
        <p:txBody>
          <a:bodyPr/>
          <a:p>
            <a:r>
              <a:rPr lang="de-DE"/>
              <a:t/>
            </a: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0" name="PlaceHolder 1"/>
          <p:cNvSpPr>
            <a:spLocks noGrp="1"/>
          </p:cNvSpPr>
          <p:nvPr>
            <p:ph type="title"/>
          </p:nvPr>
        </p:nvSpPr>
        <p:spPr>
          <a:xfrm>
            <a:off x="504000" y="226080"/>
            <a:ext cx="9071640" cy="946440"/>
          </a:xfrm>
          <a:prstGeom prst="rect">
            <a:avLst/>
          </a:prstGeom>
          <a:noFill/>
          <a:ln w="0">
            <a:noFill/>
          </a:ln>
        </p:spPr>
        <p:txBody>
          <a:bodyPr lIns="0" rIns="0" tIns="0" bIns="0" anchor="ctr">
            <a:noAutofit/>
          </a:bodyPr>
          <a:p>
            <a:pPr indent="0" algn="ctr">
              <a:buNone/>
            </a:pPr>
            <a:r>
              <a:rPr b="0" lang="de-DE" sz="4400" spc="-1" strike="noStrike">
                <a:solidFill>
                  <a:srgbClr val="000000"/>
                </a:solidFill>
                <a:latin typeface="Arial"/>
              </a:rPr>
              <a:t>Format des Titeltextes durch Klicken bearbeiten</a:t>
            </a:r>
            <a:endParaRPr b="0" lang="de-DE" sz="4400" spc="-1" strike="noStrike">
              <a:solidFill>
                <a:srgbClr val="000000"/>
              </a:solidFill>
              <a:latin typeface="Arial"/>
            </a:endParaRPr>
          </a:p>
        </p:txBody>
      </p:sp>
      <p:sp>
        <p:nvSpPr>
          <p:cNvPr id="1" name="PlaceHolder 2"/>
          <p:cNvSpPr>
            <a:spLocks noGrp="1"/>
          </p:cNvSpPr>
          <p:nvPr>
            <p:ph type="body"/>
          </p:nvPr>
        </p:nvSpPr>
        <p:spPr>
          <a:xfrm>
            <a:off x="504000" y="1326600"/>
            <a:ext cx="9071640" cy="328824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de-DE" sz="3200" spc="-1" strike="noStrike">
                <a:solidFill>
                  <a:srgbClr val="000000"/>
                </a:solidFill>
                <a:latin typeface="Arial"/>
              </a:rPr>
              <a:t>Format des Gliederungstextes durch Klicken bearbeiten</a:t>
            </a:r>
            <a:endParaRPr b="0" lang="de-DE"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de-DE" sz="2800" spc="-1" strike="noStrike">
                <a:solidFill>
                  <a:srgbClr val="000000"/>
                </a:solidFill>
                <a:latin typeface="Arial"/>
              </a:rPr>
              <a:t>Zweite Gliederungsebene</a:t>
            </a:r>
            <a:endParaRPr b="0" lang="de-DE"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de-DE" sz="2400" spc="-1" strike="noStrike">
                <a:solidFill>
                  <a:srgbClr val="000000"/>
                </a:solidFill>
                <a:latin typeface="Arial"/>
              </a:rPr>
              <a:t>Dritte Gliederungsebene</a:t>
            </a:r>
            <a:endParaRPr b="0" lang="de-DE"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de-DE" sz="2000" spc="-1" strike="noStrike">
                <a:solidFill>
                  <a:srgbClr val="000000"/>
                </a:solidFill>
                <a:latin typeface="Arial"/>
              </a:rPr>
              <a:t>Vierte Gliederungsebene</a:t>
            </a:r>
            <a:endParaRPr b="0" lang="de-DE"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de-DE" sz="2000" spc="-1" strike="noStrike">
                <a:solidFill>
                  <a:srgbClr val="000000"/>
                </a:solidFill>
                <a:latin typeface="Arial"/>
              </a:rPr>
              <a:t>Fünfte Gliederungsebene</a:t>
            </a:r>
            <a:endParaRPr b="0" lang="de-DE"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de-DE" sz="2000" spc="-1" strike="noStrike">
                <a:solidFill>
                  <a:srgbClr val="000000"/>
                </a:solidFill>
                <a:latin typeface="Arial"/>
              </a:rPr>
              <a:t>Sechste Gliederungsebene</a:t>
            </a:r>
            <a:endParaRPr b="0" lang="de-DE"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de-DE" sz="2000" spc="-1" strike="noStrike">
                <a:solidFill>
                  <a:srgbClr val="000000"/>
                </a:solidFill>
                <a:latin typeface="Arial"/>
              </a:rPr>
              <a:t>Siebte Gliederungsebene</a:t>
            </a:r>
            <a:endParaRPr b="0" lang="de-DE" sz="2000" spc="-1" strike="noStrike">
              <a:solidFill>
                <a:srgbClr val="000000"/>
              </a:solidFill>
              <a:latin typeface="Arial"/>
            </a:endParaRPr>
          </a:p>
        </p:txBody>
      </p:sp>
      <p:sp>
        <p:nvSpPr>
          <p:cNvPr id="2" name="PlaceHolder 3"/>
          <p:cNvSpPr>
            <a:spLocks noGrp="1"/>
          </p:cNvSpPr>
          <p:nvPr>
            <p:ph type="dt" idx="1"/>
          </p:nvPr>
        </p:nvSpPr>
        <p:spPr>
          <a:xfrm>
            <a:off x="504000" y="5165280"/>
            <a:ext cx="2348280" cy="390600"/>
          </a:xfrm>
          <a:prstGeom prst="rect">
            <a:avLst/>
          </a:prstGeom>
          <a:noFill/>
          <a:ln w="0">
            <a:noFill/>
          </a:ln>
        </p:spPr>
        <p:txBody>
          <a:bodyPr lIns="0" rIns="0" tIns="0" bIns="0" anchor="t">
            <a:noAutofit/>
          </a:bodyPr>
          <a:lstStyle>
            <a:lvl1pPr indent="0">
              <a:buNone/>
              <a:defRPr b="0" lang="de-DE" sz="1400" spc="-1" strike="noStrike">
                <a:solidFill>
                  <a:srgbClr val="000000"/>
                </a:solidFill>
                <a:latin typeface="Times New Roman"/>
              </a:defRPr>
            </a:lvl1pPr>
          </a:lstStyle>
          <a:p>
            <a:pPr indent="0">
              <a:buNone/>
            </a:pPr>
            <a:r>
              <a:rPr b="0" lang="de-DE" sz="1400" spc="-1" strike="noStrike">
                <a:solidFill>
                  <a:srgbClr val="000000"/>
                </a:solidFill>
                <a:latin typeface="Times New Roman"/>
              </a:rPr>
              <a:t>&lt;Datum/Uhrzeit&gt;</a:t>
            </a:r>
            <a:endParaRPr b="0" lang="de-DE" sz="1400" spc="-1" strike="noStrike">
              <a:solidFill>
                <a:srgbClr val="000000"/>
              </a:solidFill>
              <a:latin typeface="Times New Roman"/>
            </a:endParaRPr>
          </a:p>
        </p:txBody>
      </p:sp>
      <p:sp>
        <p:nvSpPr>
          <p:cNvPr id="3" name="PlaceHolder 4"/>
          <p:cNvSpPr>
            <a:spLocks noGrp="1"/>
          </p:cNvSpPr>
          <p:nvPr>
            <p:ph type="ftr" idx="2"/>
          </p:nvPr>
        </p:nvSpPr>
        <p:spPr>
          <a:xfrm>
            <a:off x="3447360" y="5165280"/>
            <a:ext cx="3195000" cy="390600"/>
          </a:xfrm>
          <a:prstGeom prst="rect">
            <a:avLst/>
          </a:prstGeom>
          <a:noFill/>
          <a:ln w="0">
            <a:noFill/>
          </a:ln>
        </p:spPr>
        <p:txBody>
          <a:bodyPr lIns="0" rIns="0" tIns="0" bIns="0" anchor="t">
            <a:noAutofit/>
          </a:bodyPr>
          <a:lstStyle>
            <a:lvl1pPr indent="0" algn="ctr">
              <a:buNone/>
              <a:defRPr b="0" lang="de-DE" sz="1400" spc="-1" strike="noStrike">
                <a:solidFill>
                  <a:srgbClr val="000000"/>
                </a:solidFill>
                <a:latin typeface="Times New Roman"/>
              </a:defRPr>
            </a:lvl1pPr>
          </a:lstStyle>
          <a:p>
            <a:pPr indent="0" algn="ctr">
              <a:buNone/>
            </a:pPr>
            <a:r>
              <a:rPr b="0" lang="de-DE" sz="1400" spc="-1" strike="noStrike">
                <a:solidFill>
                  <a:srgbClr val="000000"/>
                </a:solidFill>
                <a:latin typeface="Times New Roman"/>
              </a:rPr>
              <a:t>&lt;Fußzeile&gt;</a:t>
            </a:r>
            <a:endParaRPr b="0" lang="de-DE" sz="1400" spc="-1" strike="noStrike">
              <a:solidFill>
                <a:srgbClr val="000000"/>
              </a:solidFill>
              <a:latin typeface="Times New Roman"/>
            </a:endParaRPr>
          </a:p>
        </p:txBody>
      </p:sp>
      <p:sp>
        <p:nvSpPr>
          <p:cNvPr id="4" name="PlaceHolder 5"/>
          <p:cNvSpPr>
            <a:spLocks noGrp="1"/>
          </p:cNvSpPr>
          <p:nvPr>
            <p:ph type="sldNum" idx="3"/>
          </p:nvPr>
        </p:nvSpPr>
        <p:spPr>
          <a:xfrm>
            <a:off x="7227360" y="5165280"/>
            <a:ext cx="2348280" cy="390600"/>
          </a:xfrm>
          <a:prstGeom prst="rect">
            <a:avLst/>
          </a:prstGeom>
          <a:noFill/>
          <a:ln w="0">
            <a:noFill/>
          </a:ln>
        </p:spPr>
        <p:txBody>
          <a:bodyPr lIns="0" rIns="0" tIns="0" bIns="0" anchor="t">
            <a:noAutofit/>
          </a:bodyPr>
          <a:lstStyle>
            <a:lvl1pPr indent="0" algn="r">
              <a:buNone/>
              <a:defRPr b="0" lang="de-DE" sz="1400" spc="-1" strike="noStrike">
                <a:solidFill>
                  <a:srgbClr val="000000"/>
                </a:solidFill>
                <a:latin typeface="Times New Roman"/>
              </a:defRPr>
            </a:lvl1pPr>
          </a:lstStyle>
          <a:p>
            <a:pPr indent="0" algn="r">
              <a:buNone/>
            </a:pPr>
            <a:fld id="{F55ADFF3-D274-4FB7-882E-6905145411A1}" type="slidenum">
              <a:rPr b="0" lang="de-DE" sz="1400" spc="-1" strike="noStrike">
                <a:solidFill>
                  <a:srgbClr val="000000"/>
                </a:solidFill>
                <a:latin typeface="Times New Roman"/>
              </a:rPr>
              <a:t>&lt;Foliennummer&gt;</a:t>
            </a:fld>
            <a:endParaRPr b="0" lang="de-DE"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10.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2.xml"/>
</Relationships>
</file>

<file path=ppt/slides/_rels/slide11.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2.xml.rels><?xml version="1.0" encoding="UTF-8"?>
<Relationships xmlns="http://schemas.openxmlformats.org/package/2006/relationships"><Relationship Id="rId1" Type="http://schemas.openxmlformats.org/officeDocument/2006/relationships/image" Target="../media/image5.jpeg"/><Relationship Id="rId2" Type="http://schemas.openxmlformats.org/officeDocument/2006/relationships/slideLayout" Target="../slideLayouts/slideLayout2.xml"/>
</Relationships>
</file>

<file path=ppt/slides/_rels/slide13.xml.rels><?xml version="1.0" encoding="UTF-8"?>
<Relationships xmlns="http://schemas.openxmlformats.org/package/2006/relationships"><Relationship Id="rId1" Type="http://schemas.openxmlformats.org/officeDocument/2006/relationships/image" Target="../media/image1.jpeg"/><Relationship Id="rId2" Type="http://schemas.openxmlformats.org/officeDocument/2006/relationships/slideLayout" Target="../slideLayouts/slideLayout2.xml"/>
</Relationships>
</file>

<file path=ppt/slides/_rels/slide14.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5.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16.xml.rels><?xml version="1.0" encoding="UTF-8"?>
<Relationships xmlns="http://schemas.openxmlformats.org/package/2006/relationships"><Relationship Id="rId1" Type="http://schemas.openxmlformats.org/officeDocument/2006/relationships/image" Target="../media/image6.jpeg"/><Relationship Id="rId2" Type="http://schemas.openxmlformats.org/officeDocument/2006/relationships/image" Target="../media/image7.jpeg"/><Relationship Id="rId3" Type="http://schemas.openxmlformats.org/officeDocument/2006/relationships/image" Target="../media/image8.jpeg"/><Relationship Id="rId4" Type="http://schemas.openxmlformats.org/officeDocument/2006/relationships/slideLayout" Target="../slideLayouts/slideLayout2.xml"/>
</Relationships>
</file>

<file path=ppt/slides/_rels/slide17.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8.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9.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2.xml.rels><?xml version="1.0" encoding="UTF-8"?>
<Relationships xmlns="http://schemas.openxmlformats.org/package/2006/relationships"><Relationship Id="rId1" Type="http://schemas.openxmlformats.org/officeDocument/2006/relationships/hyperlink" Target="https://www.youtube.com/watch?v=oriSxpi5VB0" TargetMode="External"/><Relationship Id="rId2" Type="http://schemas.openxmlformats.org/officeDocument/2006/relationships/slideLayout" Target="../slideLayouts/slideLayout2.xml"/>
</Relationships>
</file>

<file path=ppt/slides/_rels/slide20.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21.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image" Target="../media/image10.png"/><Relationship Id="rId3" Type="http://schemas.openxmlformats.org/officeDocument/2006/relationships/slideLayout" Target="../slideLayouts/slideLayout2.xml"/>
</Relationships>
</file>

<file path=ppt/slides/_rels/slide22.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
</Relationships>
</file>

<file path=ppt/slides/_rels/slide23.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image" Target="../media/image13.png"/><Relationship Id="rId3" Type="http://schemas.openxmlformats.org/officeDocument/2006/relationships/slideLayout" Target="../slideLayouts/slideLayout2.xml"/>
</Relationships>
</file>

<file path=ppt/slides/_rels/slide24.xml.rels><?xml version="1.0" encoding="UTF-8"?>
<Relationships xmlns="http://schemas.openxmlformats.org/package/2006/relationships"><Relationship Id="rId1" Type="http://schemas.openxmlformats.org/officeDocument/2006/relationships/image" Target="../media/image14.jpeg"/><Relationship Id="rId2" Type="http://schemas.openxmlformats.org/officeDocument/2006/relationships/image" Target="../media/image15.jpeg"/><Relationship Id="rId3" Type="http://schemas.openxmlformats.org/officeDocument/2006/relationships/slideLayout" Target="../slideLayouts/slideLayout2.xml"/>
</Relationships>
</file>

<file path=ppt/slides/_rels/slide25.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slideLayout" Target="../slideLayouts/slideLayout2.xml"/>
</Relationships>
</file>

<file path=ppt/slides/_rels/slide26.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slideLayout" Target="../slideLayouts/slideLayout2.xml"/>
</Relationships>
</file>

<file path=ppt/slides/_rels/slide27.xml.rels><?xml version="1.0" encoding="UTF-8"?>
<Relationships xmlns="http://schemas.openxmlformats.org/package/2006/relationships"><Relationship Id="rId1" Type="http://schemas.openxmlformats.org/officeDocument/2006/relationships/image" Target="../media/image18.jpeg"/><Relationship Id="rId2" Type="http://schemas.openxmlformats.org/officeDocument/2006/relationships/slideLayout" Target="../slideLayouts/slideLayout2.xml"/>
</Relationships>
</file>

<file path=ppt/slides/_rels/slide28.xml.rels><?xml version="1.0" encoding="UTF-8"?>
<Relationships xmlns="http://schemas.openxmlformats.org/package/2006/relationships"><Relationship Id="rId1" Type="http://schemas.openxmlformats.org/officeDocument/2006/relationships/hyperlink" Target="https://youtu.be/ybkkiGtJmkM?feature=shared&amp;t=325" TargetMode="External"/><Relationship Id="rId2" Type="http://schemas.openxmlformats.org/officeDocument/2006/relationships/slideLayout" Target="../slideLayouts/slideLayout3.xml"/>
</Relationships>
</file>

<file path=ppt/slides/_rels/slide29.xml.rels><?xml version="1.0" encoding="UTF-8"?>
<Relationships xmlns="http://schemas.openxmlformats.org/package/2006/relationships"><Relationship Id="rId1" Type="http://schemas.openxmlformats.org/officeDocument/2006/relationships/hyperlink" Target="https://x.com/visegrad24/status/1824053858009587803" TargetMode="External"/><Relationship Id="rId2" Type="http://schemas.openxmlformats.org/officeDocument/2006/relationships/slideLayout" Target="../slideLayouts/slideLayout2.xml"/>
</Relationships>
</file>

<file path=ppt/slides/_rels/slide3.xml.rels><?xml version="1.0" encoding="UTF-8"?>
<Relationships xmlns="http://schemas.openxmlformats.org/package/2006/relationships"><Relationship Id="rId1" Type="http://schemas.openxmlformats.org/officeDocument/2006/relationships/image" Target="../media/image1.jpeg"/><Relationship Id="rId2" Type="http://schemas.openxmlformats.org/officeDocument/2006/relationships/slideLayout" Target="../slideLayouts/slideLayout2.xml"/>
</Relationships>
</file>

<file path=ppt/slides/_rels/slide30.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31.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32.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33.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image" Target="../media/image20.png"/><Relationship Id="rId3" Type="http://schemas.openxmlformats.org/officeDocument/2006/relationships/slideLayout" Target="../slideLayouts/slideLayout2.xml"/>
</Relationships>
</file>

<file path=ppt/slides/_rels/slide34.xml.rels><?xml version="1.0" encoding="UTF-8"?>
<Relationships xmlns="http://schemas.openxmlformats.org/package/2006/relationships"><Relationship Id="rId1" Type="http://schemas.openxmlformats.org/officeDocument/2006/relationships/image" Target="../media/image21.jpeg"/><Relationship Id="rId2" Type="http://schemas.openxmlformats.org/officeDocument/2006/relationships/slideLayout" Target="../slideLayouts/slideLayout2.xml"/>
</Relationships>
</file>

<file path=ppt/slides/_rels/slide35.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2.xml"/>
</Relationships>
</file>

<file path=ppt/slides/_rels/slide36.xml.rels><?xml version="1.0" encoding="UTF-8"?>
<Relationships xmlns="http://schemas.openxmlformats.org/package/2006/relationships"><Relationship Id="rId1" Type="http://schemas.openxmlformats.org/officeDocument/2006/relationships/image" Target="../media/image23.jpeg"/><Relationship Id="rId2" Type="http://schemas.openxmlformats.org/officeDocument/2006/relationships/slideLayout" Target="../slideLayouts/slideLayout2.xml"/>
</Relationships>
</file>

<file path=ppt/slides/_rels/slide37.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38.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slideLayout" Target="../slideLayouts/slideLayout2.xml"/>
</Relationships>
</file>

<file path=ppt/slides/_rels/slide39.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4.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2.xml"/>
</Relationships>
</file>

<file path=ppt/slides/_rels/slide40.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41.xml.rels><?xml version="1.0" encoding="UTF-8"?>
<Relationships xmlns="http://schemas.openxmlformats.org/package/2006/relationships"><Relationship Id="rId1" Type="http://schemas.openxmlformats.org/officeDocument/2006/relationships/image" Target="../media/image25.png"/><Relationship Id="rId2" Type="http://schemas.openxmlformats.org/officeDocument/2006/relationships/slideLayout" Target="../slideLayouts/slideLayout2.xml"/>
</Relationships>
</file>

<file path=ppt/slides/_rels/slide42.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image" Target="../media/image27.png"/><Relationship Id="rId3" Type="http://schemas.openxmlformats.org/officeDocument/2006/relationships/slideLayout" Target="../slideLayouts/slideLayout2.xml"/>
</Relationships>
</file>

<file path=ppt/slides/_rels/slide43.xml.rels><?xml version="1.0" encoding="UTF-8"?>
<Relationships xmlns="http://schemas.openxmlformats.org/package/2006/relationships"><Relationship Id="rId1" Type="http://schemas.openxmlformats.org/officeDocument/2006/relationships/image" Target="../media/image28.png"/><Relationship Id="rId2" Type="http://schemas.openxmlformats.org/officeDocument/2006/relationships/image" Target="../media/image29.png"/><Relationship Id="rId3" Type="http://schemas.openxmlformats.org/officeDocument/2006/relationships/slideLayout" Target="../slideLayouts/slideLayout2.xml"/>
</Relationships>
</file>

<file path=ppt/slides/_rels/slide44.xml.rels><?xml version="1.0" encoding="UTF-8"?>
<Relationships xmlns="http://schemas.openxmlformats.org/package/2006/relationships"><Relationship Id="rId1" Type="http://schemas.openxmlformats.org/officeDocument/2006/relationships/image" Target="../media/image30.png"/><Relationship Id="rId2" Type="http://schemas.openxmlformats.org/officeDocument/2006/relationships/slideLayout" Target="../slideLayouts/slideLayout2.xml"/>
</Relationships>
</file>

<file path=ppt/slides/_rels/slide45.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46.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47.xml.rels><?xml version="1.0" encoding="UTF-8"?>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2.xml"/>
</Relationships>
</file>

<file path=ppt/slides/_rels/slide48.xml.rels><?xml version="1.0" encoding="UTF-8"?>
<Relationships xmlns="http://schemas.openxmlformats.org/package/2006/relationships"><Relationship Id="rId1" Type="http://schemas.openxmlformats.org/officeDocument/2006/relationships/image" Target="../media/image32.png"/><Relationship Id="rId2" Type="http://schemas.openxmlformats.org/officeDocument/2006/relationships/hyperlink" Target="https://www.youtube.com/watch?v=21tKb3CTmgI" TargetMode="External"/><Relationship Id="rId3" Type="http://schemas.openxmlformats.org/officeDocument/2006/relationships/slideLayout" Target="../slideLayouts/slideLayout2.xml"/>
</Relationships>
</file>

<file path=ppt/slides/_rels/slide49.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50.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51.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52.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53.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54.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55.xml.rels><?xml version="1.0" encoding="UTF-8"?>
<Relationships xmlns="http://schemas.openxmlformats.org/package/2006/relationships"><Relationship Id="rId1" Type="http://schemas.openxmlformats.org/officeDocument/2006/relationships/image" Target="../media/image33.png"/><Relationship Id="rId2" Type="http://schemas.openxmlformats.org/officeDocument/2006/relationships/slideLayout" Target="../slideLayouts/slideLayout2.xml"/>
</Relationships>
</file>

<file path=ppt/slides/_rels/slide56.xml.rels><?xml version="1.0" encoding="UTF-8"?>
<Relationships xmlns="http://schemas.openxmlformats.org/package/2006/relationships"><Relationship Id="rId1" Type="http://schemas.openxmlformats.org/officeDocument/2006/relationships/image" Target="../media/image34.jpeg"/><Relationship Id="rId2" Type="http://schemas.openxmlformats.org/officeDocument/2006/relationships/image" Target="../media/image35.jpeg"/><Relationship Id="rId3" Type="http://schemas.openxmlformats.org/officeDocument/2006/relationships/slideLayout" Target="../slideLayouts/slideLayout2.xml"/>
</Relationships>
</file>

<file path=ppt/slides/_rels/slide57.xml.rels><?xml version="1.0" encoding="UTF-8"?>
<Relationships xmlns="http://schemas.openxmlformats.org/package/2006/relationships"><Relationship Id="rId1" Type="http://schemas.openxmlformats.org/officeDocument/2006/relationships/image" Target="../media/image36.jpeg"/><Relationship Id="rId2" Type="http://schemas.openxmlformats.org/officeDocument/2006/relationships/image" Target="../media/image37.jpeg"/><Relationship Id="rId3" Type="http://schemas.openxmlformats.org/officeDocument/2006/relationships/slideLayout" Target="../slideLayouts/slideLayout2.xml"/>
</Relationships>
</file>

<file path=ppt/slides/_rels/slide58.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59.xml.rels><?xml version="1.0" encoding="UTF-8"?>
<Relationships xmlns="http://schemas.openxmlformats.org/package/2006/relationships"><Relationship Id="rId1" Type="http://schemas.openxmlformats.org/officeDocument/2006/relationships/image" Target="../media/image33.png"/><Relationship Id="rId2" Type="http://schemas.openxmlformats.org/officeDocument/2006/relationships/slideLayout" Target="../slideLayouts/slideLayout2.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60.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61.xml.rels><?xml version="1.0" encoding="UTF-8"?>
<Relationships xmlns="http://schemas.openxmlformats.org/package/2006/relationships"><Relationship Id="rId1" Type="http://schemas.openxmlformats.org/officeDocument/2006/relationships/image" Target="../media/image38.png"/><Relationship Id="rId2" Type="http://schemas.openxmlformats.org/officeDocument/2006/relationships/slideLayout" Target="../slideLayouts/slideLayout2.xml"/>
</Relationships>
</file>

<file path=ppt/slides/_rels/slide62.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63.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64.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65.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2.xml"/>
</Relationships>
</file>

<file path=ppt/slides/_rels/slide66.xml.rels><?xml version="1.0" encoding="UTF-8"?>
<Relationships xmlns="http://schemas.openxmlformats.org/package/2006/relationships"><Relationship Id="rId1" Type="http://schemas.openxmlformats.org/officeDocument/2006/relationships/image" Target="../media/image39.png"/><Relationship Id="rId2" Type="http://schemas.openxmlformats.org/officeDocument/2006/relationships/slideLayout" Target="../slideLayouts/slideLayout1.xml"/>
</Relationships>
</file>

<file path=ppt/slides/_rels/slide67.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68.xml.rels><?xml version="1.0" encoding="UTF-8"?>
<Relationships xmlns="http://schemas.openxmlformats.org/package/2006/relationships"><Relationship Id="rId1" Type="http://schemas.openxmlformats.org/officeDocument/2006/relationships/hyperlink" Target="https://en.wikipedia.org/wiki/German_code_breaking_in_World_War_II" TargetMode="External"/><Relationship Id="rId2" Type="http://schemas.openxmlformats.org/officeDocument/2006/relationships/slideLayout" Target="../slideLayouts/slideLayout2.xml"/>
</Relationships>
</file>

<file path=ppt/slides/_rels/slide69.xml.rels><?xml version="1.0" encoding="UTF-8"?>
<Relationships xmlns="http://schemas.openxmlformats.org/package/2006/relationships"><Relationship Id="rId1" Type="http://schemas.openxmlformats.org/officeDocument/2006/relationships/image" Target="../media/image40.jpeg"/><Relationship Id="rId2" Type="http://schemas.openxmlformats.org/officeDocument/2006/relationships/slideLayout" Target="../slideLayouts/slideLayout2.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70.xml.rels><?xml version="1.0" encoding="UTF-8"?>
<Relationships xmlns="http://schemas.openxmlformats.org/package/2006/relationships"><Relationship Id="rId1" Type="http://schemas.openxmlformats.org/officeDocument/2006/relationships/image" Target="../media/image41.jpeg"/><Relationship Id="rId2" Type="http://schemas.openxmlformats.org/officeDocument/2006/relationships/image" Target="../media/image42.jpeg"/><Relationship Id="rId3" Type="http://schemas.openxmlformats.org/officeDocument/2006/relationships/slideLayout" Target="../slideLayouts/slideLayout2.xml"/>
</Relationships>
</file>

<file path=ppt/slides/_rels/slide71.xml.rels><?xml version="1.0" encoding="UTF-8"?>
<Relationships xmlns="http://schemas.openxmlformats.org/package/2006/relationships"><Relationship Id="rId1" Type="http://schemas.openxmlformats.org/officeDocument/2006/relationships/image" Target="../media/image43.jpeg"/><Relationship Id="rId2" Type="http://schemas.openxmlformats.org/officeDocument/2006/relationships/slideLayout" Target="../slideLayouts/slideLayout2.xml"/>
</Relationships>
</file>

<file path=ppt/slides/_rels/slide72.xml.rels><?xml version="1.0" encoding="UTF-8"?>
<Relationships xmlns="http://schemas.openxmlformats.org/package/2006/relationships"><Relationship Id="rId1" Type="http://schemas.openxmlformats.org/officeDocument/2006/relationships/image" Target="../media/image44.png"/><Relationship Id="rId2" Type="http://schemas.openxmlformats.org/officeDocument/2006/relationships/slideLayout" Target="../slideLayouts/slideLayout2.xml"/>
</Relationships>
</file>

<file path=ppt/slides/_rels/slide73.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74.xml.rels><?xml version="1.0" encoding="UTF-8"?>
<Relationships xmlns="http://schemas.openxmlformats.org/package/2006/relationships"><Relationship Id="rId1" Type="http://schemas.openxmlformats.org/officeDocument/2006/relationships/hyperlink" Target="https://de.wikipedia.org/wiki/Enigma_(Maschine)" TargetMode="External"/><Relationship Id="rId2" Type="http://schemas.openxmlformats.org/officeDocument/2006/relationships/hyperlink" Target="https://de.wikipedia.org/wiki/Kryptanalyse_der_Enigma" TargetMode="External"/><Relationship Id="rId3" Type="http://schemas.openxmlformats.org/officeDocument/2006/relationships/hyperlink" Target="https://de.wikipedia.org/wiki/Marian_Rejewski" TargetMode="External"/><Relationship Id="rId4" Type="http://schemas.openxmlformats.org/officeDocument/2006/relationships/hyperlink" Target="https://de.wikipedia.org/wiki/Henryk_Zygalski" TargetMode="External"/><Relationship Id="rId5" Type="http://schemas.openxmlformats.org/officeDocument/2006/relationships/hyperlink" Target="https://de.wikipedia.org/wiki/Jerzy_R&#243;&#380;ycki" TargetMode="External"/><Relationship Id="rId6" Type="http://schemas.openxmlformats.org/officeDocument/2006/relationships/slideLayout" Target="../slideLayouts/slideLayout2.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
<Relationships xmlns="http://schemas.openxmlformats.org/package/2006/relationships"><Relationship Id="rId1" Type="http://schemas.openxmlformats.org/officeDocument/2006/relationships/image" Target="../media/image3.jpeg"/><Relationship Id="rId2" Type="http://schemas.openxmlformats.org/officeDocument/2006/relationships/slideLayout" Target="../slideLayouts/slideLayout1.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 name="PlaceHolder 1"/>
          <p:cNvSpPr>
            <a:spLocks noGrp="1"/>
          </p:cNvSpPr>
          <p:nvPr>
            <p:ph type="title"/>
          </p:nvPr>
        </p:nvSpPr>
        <p:spPr>
          <a:xfrm>
            <a:off x="504000" y="226080"/>
            <a:ext cx="9071640" cy="946440"/>
          </a:xfrm>
          <a:prstGeom prst="rect">
            <a:avLst/>
          </a:prstGeom>
          <a:noFill/>
          <a:ln w="0">
            <a:noFill/>
          </a:ln>
        </p:spPr>
        <p:txBody>
          <a:bodyPr lIns="0" rIns="0" tIns="0" bIns="0" anchor="ctr">
            <a:noAutofit/>
          </a:bodyPr>
          <a:p>
            <a:pPr indent="0" algn="ctr">
              <a:buNone/>
            </a:pPr>
            <a:endParaRPr b="0" lang="de-DE" sz="4400" spc="-1" strike="noStrike">
              <a:solidFill>
                <a:srgbClr val="000000"/>
              </a:solidFill>
              <a:latin typeface="Arial"/>
            </a:endParaRPr>
          </a:p>
        </p:txBody>
      </p:sp>
      <p:sp>
        <p:nvSpPr>
          <p:cNvPr id="10" name=""/>
          <p:cNvSpPr txBox="1"/>
          <p:nvPr/>
        </p:nvSpPr>
        <p:spPr>
          <a:xfrm>
            <a:off x="504000" y="1326600"/>
            <a:ext cx="9071640" cy="3288240"/>
          </a:xfrm>
          <a:prstGeom prst="rect">
            <a:avLst/>
          </a:prstGeom>
          <a:noFill/>
          <a:ln w="0">
            <a:noFill/>
          </a:ln>
        </p:spPr>
        <p:txBody>
          <a:bodyPr lIns="0" rIns="0" tIns="0" bIns="0" anchor="ctr">
            <a:noAutofit/>
          </a:bodyPr>
          <a:p>
            <a:pPr algn="ctr"/>
            <a:r>
              <a:rPr b="0" lang="de-DE" sz="3200" spc="-1" strike="noStrike">
                <a:solidFill>
                  <a:srgbClr val="000000"/>
                </a:solidFill>
                <a:latin typeface="Arial"/>
              </a:rPr>
              <a:t>„</a:t>
            </a:r>
            <a:r>
              <a:rPr b="0" lang="de-DE" sz="3200" spc="-1" strike="noStrike">
                <a:solidFill>
                  <a:srgbClr val="000000"/>
                </a:solidFill>
                <a:latin typeface="Arial"/>
              </a:rPr>
              <a:t>die Gans, die goldene Eier legt …“</a:t>
            </a:r>
            <a:endParaRPr b="0" lang="de-DE" sz="3200" spc="-1" strike="noStrike">
              <a:solidFill>
                <a:srgbClr val="000000"/>
              </a:solidFill>
              <a:latin typeface="Arial"/>
            </a:endParaRPr>
          </a:p>
          <a:p>
            <a:pPr algn="ctr"/>
            <a:endParaRPr b="0" lang="de-DE" sz="3200" spc="-1" strike="noStrike">
              <a:solidFill>
                <a:srgbClr val="000000"/>
              </a:solidFill>
              <a:latin typeface="Arial"/>
            </a:endParaRPr>
          </a:p>
          <a:p>
            <a:pPr algn="ctr"/>
            <a:r>
              <a:rPr b="0" lang="de-DE" sz="2000" spc="-1" strike="noStrike">
                <a:solidFill>
                  <a:srgbClr val="000000"/>
                </a:solidFill>
                <a:latin typeface="Arial"/>
              </a:rPr>
              <a:t>150 Millionen Millionen Millionen</a:t>
            </a:r>
            <a:endParaRPr b="0" lang="de-DE" sz="2000" spc="-1" strike="noStrike">
              <a:solidFill>
                <a:srgbClr val="000000"/>
              </a:solidFill>
              <a:latin typeface="Arial"/>
            </a:endParaRPr>
          </a:p>
          <a:p>
            <a:pPr algn="ctr"/>
            <a:endParaRPr b="0" lang="de-DE" sz="3200" spc="-1" strike="noStrike">
              <a:solidFill>
                <a:srgbClr val="000000"/>
              </a:solidFill>
              <a:latin typeface="Arial"/>
            </a:endParaRPr>
          </a:p>
          <a:p>
            <a:pPr algn="ctr"/>
            <a:r>
              <a:rPr b="0" lang="de-DE" sz="1600" spc="-1" strike="noStrike">
                <a:solidFill>
                  <a:srgbClr val="000000"/>
                </a:solidFill>
                <a:latin typeface="Arial"/>
              </a:rPr>
              <a:t>Vortrag für den IT-Stammtisch im Makerspace Wiesbaden</a:t>
            </a:r>
            <a:endParaRPr b="0" lang="de-DE" sz="1600" spc="-1" strike="noStrike">
              <a:solidFill>
                <a:srgbClr val="000000"/>
              </a:solidFill>
              <a:latin typeface="Arial"/>
            </a:endParaRPr>
          </a:p>
          <a:p>
            <a:pPr algn="ctr"/>
            <a:r>
              <a:rPr b="0" lang="de-DE" sz="1600" spc="-1" strike="noStrike">
                <a:solidFill>
                  <a:srgbClr val="000000"/>
                </a:solidFill>
                <a:latin typeface="Arial"/>
              </a:rPr>
              <a:t>9.9.2024</a:t>
            </a:r>
            <a:endParaRPr b="0" lang="de-DE" sz="16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 name="PlaceHolder 1"/>
          <p:cNvSpPr>
            <a:spLocks noGrp="1"/>
          </p:cNvSpPr>
          <p:nvPr>
            <p:ph/>
          </p:nvPr>
        </p:nvSpPr>
        <p:spPr>
          <a:xfrm>
            <a:off x="504000" y="1326600"/>
            <a:ext cx="9071640" cy="3288240"/>
          </a:xfrm>
          <a:prstGeom prst="rect">
            <a:avLst/>
          </a:prstGeom>
          <a:noFill/>
          <a:ln w="0">
            <a:noFill/>
          </a:ln>
        </p:spPr>
        <p:txBody>
          <a:bodyPr lIns="0" rIns="0" tIns="0" bIns="0" anchor="t">
            <a:normAutofit/>
          </a:bodyPr>
          <a:p>
            <a:pPr indent="0">
              <a:spcBef>
                <a:spcPts val="1417"/>
              </a:spcBef>
              <a:buNone/>
            </a:pPr>
            <a:endParaRPr b="0" lang="de-DE" sz="3200" spc="-1" strike="noStrike">
              <a:solidFill>
                <a:srgbClr val="000000"/>
              </a:solidFill>
              <a:latin typeface="Arial"/>
            </a:endParaRPr>
          </a:p>
        </p:txBody>
      </p:sp>
      <p:pic>
        <p:nvPicPr>
          <p:cNvPr id="28" name="" descr=""/>
          <p:cNvPicPr/>
          <p:nvPr/>
        </p:nvPicPr>
        <p:blipFill>
          <a:blip r:embed="rId1"/>
          <a:stretch/>
        </p:blipFill>
        <p:spPr>
          <a:xfrm>
            <a:off x="3443400" y="464760"/>
            <a:ext cx="3209400" cy="4733640"/>
          </a:xfrm>
          <a:prstGeom prst="rect">
            <a:avLst/>
          </a:prstGeom>
          <a:ln w="0">
            <a:noFill/>
          </a:ln>
        </p:spPr>
      </p:pic>
      <p:sp>
        <p:nvSpPr>
          <p:cNvPr id="3" name="PlaceHolder 2"/>
          <p:cNvSpPr>
            <a:spLocks noGrp="1"/>
          </p:cNvSpPr>
          <p:nvPr>
            <p:ph type="sldNum" idx="3"/>
          </p:nvPr>
        </p:nvSpPr>
        <p:spPr/>
        <p:txBody>
          <a:bodyPr/>
          <a:p>
            <a:fld id="{6AAE5203-5755-4844-95A7-8F2B5A03A4FD}" type="slidenum">
              <a:t>10</a:t>
            </a:fld>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 name="PlaceHolder 1"/>
          <p:cNvSpPr>
            <a:spLocks noGrp="1"/>
          </p:cNvSpPr>
          <p:nvPr>
            <p:ph/>
          </p:nvPr>
        </p:nvSpPr>
        <p:spPr>
          <a:xfrm>
            <a:off x="468360" y="720000"/>
            <a:ext cx="9071640" cy="4320000"/>
          </a:xfrm>
          <a:prstGeom prst="rect">
            <a:avLst/>
          </a:prstGeom>
          <a:noFill/>
          <a:ln w="0">
            <a:noFill/>
          </a:ln>
        </p:spPr>
        <p:txBody>
          <a:bodyPr lIns="0" rIns="0" tIns="0" bIns="0" anchor="t">
            <a:normAutofit fontScale="71867"/>
          </a:bodyPr>
          <a:p>
            <a:pPr marL="432000" indent="0">
              <a:spcBef>
                <a:spcPts val="1417"/>
              </a:spcBef>
              <a:buNone/>
            </a:pPr>
            <a:r>
              <a:rPr b="0" lang="de-DE" sz="3200" spc="-1" strike="noStrike">
                <a:solidFill>
                  <a:srgbClr val="000000"/>
                </a:solidFill>
                <a:latin typeface="Arial"/>
              </a:rPr>
              <a:t>Winston Churchill: At the beginning of September, 1914, the German light cruiser Magdeburg was wrecked in the Baltic. The body of a drowned German under-officer was picked up by the Russians a few hours later, and clasped in his bosom by arms rigid in death, were the cypher and signal books of the German Navy and the minutely squared maps of the North Sea and Heligoland Bight. On September 6 the  Russian Naval Attache came to see me. He had received a message from Petrograd telling him what had happened, and that the Russian Admiralty with the aid of the cypher and signal books had been able to decode portions at least of the German naval messages. The Russians felt that as the leading naval Power, the British Admiralty ought to have these books and charts.</a:t>
            </a:r>
            <a:endParaRPr b="0" lang="de-DE" sz="3200" spc="-1" strike="noStrike">
              <a:solidFill>
                <a:srgbClr val="000000"/>
              </a:solidFill>
              <a:latin typeface="Arial"/>
            </a:endParaRPr>
          </a:p>
        </p:txBody>
      </p:sp>
      <p:sp>
        <p:nvSpPr>
          <p:cNvPr id="3" name="PlaceHolder 2"/>
          <p:cNvSpPr>
            <a:spLocks noGrp="1"/>
          </p:cNvSpPr>
          <p:nvPr>
            <p:ph type="sldNum" idx="3"/>
          </p:nvPr>
        </p:nvSpPr>
        <p:spPr/>
        <p:txBody>
          <a:bodyPr/>
          <a:p>
            <a:fld id="{B0CB861E-3170-4ECE-A942-9B68C6B2CD58}" type="slidenum">
              <a:t>11</a:t>
            </a:fld>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 name="PlaceHolder 1"/>
          <p:cNvSpPr>
            <a:spLocks noGrp="1"/>
          </p:cNvSpPr>
          <p:nvPr>
            <p:ph/>
          </p:nvPr>
        </p:nvSpPr>
        <p:spPr>
          <a:xfrm>
            <a:off x="504000" y="360000"/>
            <a:ext cx="9071640" cy="5040000"/>
          </a:xfrm>
          <a:prstGeom prst="rect">
            <a:avLst/>
          </a:prstGeom>
          <a:noFill/>
          <a:ln w="0">
            <a:noFill/>
          </a:ln>
        </p:spPr>
        <p:txBody>
          <a:bodyPr lIns="0" rIns="0" tIns="0" bIns="0" anchor="t">
            <a:normAutofit fontScale="93198"/>
          </a:bodyPr>
          <a:p>
            <a:pPr marL="432000" indent="0">
              <a:spcBef>
                <a:spcPts val="1417"/>
              </a:spcBef>
              <a:buNone/>
            </a:pPr>
            <a:r>
              <a:rPr b="0" lang="de-DE" sz="1600" spc="-1" strike="noStrike">
                <a:solidFill>
                  <a:srgbClr val="000000"/>
                </a:solidFill>
                <a:latin typeface="Arial"/>
              </a:rPr>
              <a:t>Arthur Scherbius:</a:t>
            </a:r>
            <a:endParaRPr b="0" lang="de-DE" sz="1600" spc="-1" strike="noStrike">
              <a:solidFill>
                <a:srgbClr val="000000"/>
              </a:solidFill>
              <a:latin typeface="Arial"/>
            </a:endParaRPr>
          </a:p>
          <a:p>
            <a:pPr marL="432000" indent="0">
              <a:spcBef>
                <a:spcPts val="1417"/>
              </a:spcBef>
              <a:buNone/>
            </a:pPr>
            <a:endParaRPr b="0" lang="de-DE" sz="1600" spc="-1" strike="noStrike">
              <a:solidFill>
                <a:srgbClr val="000000"/>
              </a:solidFill>
              <a:latin typeface="Arial"/>
            </a:endParaRPr>
          </a:p>
          <a:p>
            <a:pPr marL="432000" indent="0">
              <a:spcBef>
                <a:spcPts val="1417"/>
              </a:spcBef>
              <a:buNone/>
            </a:pPr>
            <a:endParaRPr b="0" lang="de-DE" sz="1600" spc="-1" strike="noStrike">
              <a:solidFill>
                <a:srgbClr val="000000"/>
              </a:solidFill>
              <a:latin typeface="Arial"/>
            </a:endParaRPr>
          </a:p>
          <a:p>
            <a:pPr marL="432000" indent="0">
              <a:spcBef>
                <a:spcPts val="1417"/>
              </a:spcBef>
              <a:buNone/>
            </a:pPr>
            <a:endParaRPr b="0" lang="de-DE" sz="1600" spc="-1" strike="noStrike">
              <a:solidFill>
                <a:srgbClr val="000000"/>
              </a:solidFill>
              <a:latin typeface="Arial"/>
            </a:endParaRPr>
          </a:p>
          <a:p>
            <a:pPr marL="432000" indent="0">
              <a:spcBef>
                <a:spcPts val="1417"/>
              </a:spcBef>
              <a:buNone/>
            </a:pPr>
            <a:endParaRPr b="0" lang="de-DE" sz="1600" spc="-1" strike="noStrike">
              <a:solidFill>
                <a:srgbClr val="000000"/>
              </a:solidFill>
              <a:latin typeface="Arial"/>
            </a:endParaRPr>
          </a:p>
          <a:p>
            <a:pPr marL="432000" indent="0">
              <a:spcBef>
                <a:spcPts val="1417"/>
              </a:spcBef>
              <a:buNone/>
            </a:pPr>
            <a:endParaRPr b="0" lang="de-DE" sz="1600" spc="-1" strike="noStrike">
              <a:solidFill>
                <a:srgbClr val="000000"/>
              </a:solidFill>
              <a:latin typeface="Arial"/>
            </a:endParaRPr>
          </a:p>
          <a:p>
            <a:pPr marL="432000" indent="0">
              <a:spcBef>
                <a:spcPts val="1417"/>
              </a:spcBef>
              <a:buNone/>
            </a:pPr>
            <a:endParaRPr b="0" lang="de-DE" sz="1600" spc="-1" strike="noStrike">
              <a:solidFill>
                <a:srgbClr val="000000"/>
              </a:solidFill>
              <a:latin typeface="Arial"/>
            </a:endParaRPr>
          </a:p>
          <a:p>
            <a:pPr marL="432000" indent="0">
              <a:spcBef>
                <a:spcPts val="1417"/>
              </a:spcBef>
              <a:buNone/>
            </a:pPr>
            <a:endParaRPr b="0" lang="de-DE" sz="1600" spc="-1" strike="noStrike">
              <a:solidFill>
                <a:srgbClr val="000000"/>
              </a:solidFill>
              <a:latin typeface="Arial"/>
            </a:endParaRPr>
          </a:p>
          <a:p>
            <a:pPr marL="432000" indent="0">
              <a:spcBef>
                <a:spcPts val="1417"/>
              </a:spcBef>
              <a:buNone/>
            </a:pPr>
            <a:endParaRPr b="0" lang="de-DE" sz="1600" spc="-1" strike="noStrike">
              <a:solidFill>
                <a:srgbClr val="000000"/>
              </a:solidFill>
              <a:latin typeface="Arial"/>
            </a:endParaRPr>
          </a:p>
          <a:p>
            <a:pPr marL="432000" indent="0">
              <a:spcBef>
                <a:spcPts val="1417"/>
              </a:spcBef>
              <a:buNone/>
            </a:pPr>
            <a:r>
              <a:rPr b="0" lang="de-DE" sz="1600" spc="-1" strike="noStrike">
                <a:solidFill>
                  <a:srgbClr val="000000"/>
                </a:solidFill>
                <a:latin typeface="Arial"/>
              </a:rPr>
              <a:t>entwickelte eine Maschine zur Verschlüsselung von Texten</a:t>
            </a:r>
            <a:endParaRPr b="0" lang="de-DE" sz="1600" spc="-1" strike="noStrike">
              <a:solidFill>
                <a:srgbClr val="000000"/>
              </a:solidFill>
              <a:latin typeface="Arial"/>
            </a:endParaRPr>
          </a:p>
          <a:p>
            <a:pPr marL="432000" indent="0">
              <a:spcBef>
                <a:spcPts val="1417"/>
              </a:spcBef>
              <a:buNone/>
            </a:pPr>
            <a:r>
              <a:rPr b="0" lang="de-DE" sz="1600" spc="-1" strike="noStrike">
                <a:solidFill>
                  <a:srgbClr val="000000"/>
                </a:solidFill>
                <a:latin typeface="Arial"/>
              </a:rPr>
              <a:t>erhielt ein Patent darauf</a:t>
            </a:r>
            <a:endParaRPr b="0" lang="de-DE" sz="1600" spc="-1" strike="noStrike">
              <a:solidFill>
                <a:srgbClr val="000000"/>
              </a:solidFill>
              <a:latin typeface="Arial"/>
            </a:endParaRPr>
          </a:p>
          <a:p>
            <a:pPr marL="432000" indent="0">
              <a:spcBef>
                <a:spcPts val="1417"/>
              </a:spcBef>
              <a:buNone/>
            </a:pPr>
            <a:r>
              <a:rPr b="0" lang="de-DE" sz="1600" spc="-1" strike="noStrike">
                <a:solidFill>
                  <a:srgbClr val="000000"/>
                </a:solidFill>
                <a:latin typeface="Arial"/>
              </a:rPr>
              <a:t>bot die Maschine dem deutschen Heer an: Ablehnung</a:t>
            </a:r>
            <a:endParaRPr b="0" lang="de-DE" sz="1600" spc="-1" strike="noStrike">
              <a:solidFill>
                <a:srgbClr val="000000"/>
              </a:solidFill>
              <a:latin typeface="Arial"/>
            </a:endParaRPr>
          </a:p>
          <a:p>
            <a:pPr marL="432000" indent="0">
              <a:spcBef>
                <a:spcPts val="1417"/>
              </a:spcBef>
              <a:buNone/>
            </a:pPr>
            <a:r>
              <a:rPr b="0" lang="de-DE" sz="1600" spc="-1" strike="noStrike">
                <a:solidFill>
                  <a:srgbClr val="000000"/>
                </a:solidFill>
                <a:latin typeface="Arial"/>
              </a:rPr>
              <a:t>später übernahm das Militär diese Maschine (Churchill-Buch?)</a:t>
            </a:r>
            <a:endParaRPr b="0" lang="de-DE" sz="1600" spc="-1" strike="noStrike">
              <a:solidFill>
                <a:srgbClr val="000000"/>
              </a:solidFill>
              <a:latin typeface="Arial"/>
            </a:endParaRPr>
          </a:p>
        </p:txBody>
      </p:sp>
      <p:pic>
        <p:nvPicPr>
          <p:cNvPr id="31" name="" descr=""/>
          <p:cNvPicPr/>
          <p:nvPr/>
        </p:nvPicPr>
        <p:blipFill>
          <a:blip r:embed="rId1"/>
          <a:stretch/>
        </p:blipFill>
        <p:spPr>
          <a:xfrm>
            <a:off x="3240000" y="870120"/>
            <a:ext cx="2468160" cy="2729880"/>
          </a:xfrm>
          <a:prstGeom prst="rect">
            <a:avLst/>
          </a:prstGeom>
          <a:ln w="0">
            <a:noFill/>
          </a:ln>
        </p:spPr>
      </p:pic>
      <p:sp>
        <p:nvSpPr>
          <p:cNvPr id="3" name="PlaceHolder 2"/>
          <p:cNvSpPr>
            <a:spLocks noGrp="1"/>
          </p:cNvSpPr>
          <p:nvPr>
            <p:ph type="sldNum" idx="3"/>
          </p:nvPr>
        </p:nvSpPr>
        <p:spPr/>
        <p:txBody>
          <a:bodyPr/>
          <a:p>
            <a:fld id="{B068BC8E-F098-449A-AA5E-D159596315BD}" type="slidenum">
              <a:t>12</a:t>
            </a:fld>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 name="PlaceHolder 1"/>
          <p:cNvSpPr>
            <a:spLocks noGrp="1"/>
          </p:cNvSpPr>
          <p:nvPr>
            <p:ph type="title"/>
          </p:nvPr>
        </p:nvSpPr>
        <p:spPr>
          <a:xfrm>
            <a:off x="504000" y="226080"/>
            <a:ext cx="9071640" cy="946440"/>
          </a:xfrm>
          <a:prstGeom prst="rect">
            <a:avLst/>
          </a:prstGeom>
          <a:noFill/>
          <a:ln w="0">
            <a:noFill/>
          </a:ln>
        </p:spPr>
        <p:txBody>
          <a:bodyPr lIns="0" rIns="0" tIns="0" bIns="0" anchor="ctr">
            <a:noAutofit/>
          </a:bodyPr>
          <a:p>
            <a:pPr indent="0" algn="ctr">
              <a:buNone/>
            </a:pPr>
            <a:r>
              <a:rPr b="0" lang="de-DE" sz="4400" spc="-1" strike="noStrike">
                <a:solidFill>
                  <a:srgbClr val="000000"/>
                </a:solidFill>
                <a:latin typeface="Arial"/>
              </a:rPr>
              <a:t>Aufbau der Enigma</a:t>
            </a:r>
            <a:endParaRPr b="0" lang="de-DE" sz="4400" spc="-1" strike="noStrike">
              <a:solidFill>
                <a:srgbClr val="000000"/>
              </a:solidFill>
              <a:latin typeface="Arial"/>
            </a:endParaRPr>
          </a:p>
        </p:txBody>
      </p:sp>
      <p:sp>
        <p:nvSpPr>
          <p:cNvPr id="33" name="PlaceHolder 2"/>
          <p:cNvSpPr>
            <a:spLocks noGrp="1"/>
          </p:cNvSpPr>
          <p:nvPr>
            <p:ph/>
          </p:nvPr>
        </p:nvSpPr>
        <p:spPr>
          <a:xfrm>
            <a:off x="468360" y="1326600"/>
            <a:ext cx="9071640" cy="4073400"/>
          </a:xfrm>
          <a:prstGeom prst="rect">
            <a:avLst/>
          </a:prstGeom>
          <a:noFill/>
          <a:ln w="0">
            <a:noFill/>
          </a:ln>
        </p:spPr>
        <p:txBody>
          <a:bodyPr lIns="0" rIns="0" tIns="0" bIns="0" anchor="t">
            <a:normAutofit/>
          </a:bodyPr>
          <a:p>
            <a:pPr marL="432000" indent="0">
              <a:spcBef>
                <a:spcPts val="1417"/>
              </a:spcBef>
              <a:buNone/>
            </a:pPr>
            <a:endParaRPr b="0" lang="de-DE" sz="1600" spc="-1" strike="noStrike">
              <a:solidFill>
                <a:srgbClr val="000000"/>
              </a:solidFill>
              <a:latin typeface="Arial"/>
            </a:endParaRPr>
          </a:p>
          <a:p>
            <a:pPr marL="432000" indent="0">
              <a:spcBef>
                <a:spcPts val="1417"/>
              </a:spcBef>
              <a:buNone/>
            </a:pPr>
            <a:endParaRPr b="0" lang="de-DE" sz="1600" spc="-1" strike="noStrike">
              <a:solidFill>
                <a:srgbClr val="000000"/>
              </a:solidFill>
              <a:latin typeface="Arial"/>
            </a:endParaRPr>
          </a:p>
          <a:p>
            <a:pPr marL="432000" indent="0">
              <a:spcBef>
                <a:spcPts val="1417"/>
              </a:spcBef>
              <a:buNone/>
            </a:pPr>
            <a:endParaRPr b="0" lang="de-DE" sz="1600" spc="-1" strike="noStrike">
              <a:solidFill>
                <a:srgbClr val="000000"/>
              </a:solidFill>
              <a:latin typeface="Arial"/>
            </a:endParaRPr>
          </a:p>
          <a:p>
            <a:pPr marL="432000" indent="0">
              <a:spcBef>
                <a:spcPts val="1417"/>
              </a:spcBef>
              <a:buNone/>
            </a:pPr>
            <a:endParaRPr b="0" lang="de-DE" sz="1600" spc="-1" strike="noStrike">
              <a:solidFill>
                <a:srgbClr val="000000"/>
              </a:solidFill>
              <a:latin typeface="Arial"/>
            </a:endParaRPr>
          </a:p>
          <a:p>
            <a:pPr marL="432000" indent="0">
              <a:spcBef>
                <a:spcPts val="1417"/>
              </a:spcBef>
              <a:buNone/>
            </a:pPr>
            <a:endParaRPr b="0" lang="de-DE" sz="1600" spc="-1" strike="noStrike">
              <a:solidFill>
                <a:srgbClr val="000000"/>
              </a:solidFill>
              <a:latin typeface="Arial"/>
            </a:endParaRPr>
          </a:p>
          <a:p>
            <a:pPr marL="432000" indent="0">
              <a:spcBef>
                <a:spcPts val="1417"/>
              </a:spcBef>
              <a:buNone/>
            </a:pPr>
            <a:endParaRPr b="0" lang="de-DE" sz="1600" spc="-1" strike="noStrike">
              <a:solidFill>
                <a:srgbClr val="000000"/>
              </a:solidFill>
              <a:latin typeface="Arial"/>
            </a:endParaRPr>
          </a:p>
          <a:p>
            <a:pPr marL="432000" indent="0">
              <a:spcBef>
                <a:spcPts val="1417"/>
              </a:spcBef>
              <a:buNone/>
            </a:pPr>
            <a:endParaRPr b="0" lang="de-DE" sz="1600" spc="-1" strike="noStrike">
              <a:solidFill>
                <a:srgbClr val="000000"/>
              </a:solidFill>
              <a:latin typeface="Arial"/>
            </a:endParaRPr>
          </a:p>
          <a:p>
            <a:pPr marL="432000" indent="0">
              <a:spcBef>
                <a:spcPts val="1417"/>
              </a:spcBef>
              <a:buNone/>
            </a:pPr>
            <a:endParaRPr b="0" lang="de-DE" sz="1600" spc="-1" strike="noStrike">
              <a:solidFill>
                <a:srgbClr val="000000"/>
              </a:solidFill>
              <a:latin typeface="Arial"/>
            </a:endParaRPr>
          </a:p>
          <a:p>
            <a:pPr marL="432000" indent="0">
              <a:spcBef>
                <a:spcPts val="1417"/>
              </a:spcBef>
              <a:buNone/>
            </a:pPr>
            <a:endParaRPr b="0" lang="de-DE" sz="1600" spc="-1" strike="noStrike">
              <a:solidFill>
                <a:srgbClr val="000000"/>
              </a:solidFill>
              <a:latin typeface="Arial"/>
            </a:endParaRPr>
          </a:p>
          <a:p>
            <a:pPr marL="432000" indent="0">
              <a:spcBef>
                <a:spcPts val="1417"/>
              </a:spcBef>
              <a:buNone/>
            </a:pPr>
            <a:endParaRPr b="0" lang="de-DE" sz="1600" spc="-1" strike="noStrike">
              <a:solidFill>
                <a:srgbClr val="000000"/>
              </a:solidFill>
              <a:latin typeface="Arial"/>
            </a:endParaRPr>
          </a:p>
        </p:txBody>
      </p:sp>
      <p:pic>
        <p:nvPicPr>
          <p:cNvPr id="34" name="" descr=""/>
          <p:cNvPicPr/>
          <p:nvPr/>
        </p:nvPicPr>
        <p:blipFill>
          <a:blip r:embed="rId1"/>
          <a:stretch/>
        </p:blipFill>
        <p:spPr>
          <a:xfrm>
            <a:off x="2160000" y="1172520"/>
            <a:ext cx="5612400" cy="4374000"/>
          </a:xfrm>
          <a:prstGeom prst="rect">
            <a:avLst/>
          </a:prstGeom>
          <a:ln w="0">
            <a:noFill/>
          </a:ln>
        </p:spPr>
      </p:pic>
      <p:sp>
        <p:nvSpPr>
          <p:cNvPr id="4" name="PlaceHolder 3"/>
          <p:cNvSpPr>
            <a:spLocks noGrp="1"/>
          </p:cNvSpPr>
          <p:nvPr>
            <p:ph type="sldNum" idx="3"/>
          </p:nvPr>
        </p:nvSpPr>
        <p:spPr/>
        <p:txBody>
          <a:bodyPr/>
          <a:p>
            <a:fld id="{4259FF8B-5627-4204-86A5-BBAF52BD6084}" type="slidenum">
              <a:t>13</a:t>
            </a:fld>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 name="PlaceHolder 1"/>
          <p:cNvSpPr>
            <a:spLocks noGrp="1"/>
          </p:cNvSpPr>
          <p:nvPr>
            <p:ph type="title"/>
          </p:nvPr>
        </p:nvSpPr>
        <p:spPr>
          <a:xfrm>
            <a:off x="504000" y="226080"/>
            <a:ext cx="9071640" cy="946440"/>
          </a:xfrm>
          <a:prstGeom prst="rect">
            <a:avLst/>
          </a:prstGeom>
          <a:noFill/>
          <a:ln w="0">
            <a:noFill/>
          </a:ln>
        </p:spPr>
        <p:txBody>
          <a:bodyPr lIns="0" rIns="0" tIns="0" bIns="0" anchor="ctr">
            <a:noAutofit/>
          </a:bodyPr>
          <a:p>
            <a:pPr indent="0" algn="ctr">
              <a:buNone/>
            </a:pPr>
            <a:r>
              <a:rPr b="0" lang="de-DE" sz="4400" spc="-1" strike="noStrike">
                <a:solidFill>
                  <a:srgbClr val="000000"/>
                </a:solidFill>
                <a:latin typeface="Arial"/>
              </a:rPr>
              <a:t>in polnische Hände</a:t>
            </a:r>
            <a:endParaRPr b="0" lang="de-DE" sz="4400" spc="-1" strike="noStrike">
              <a:solidFill>
                <a:srgbClr val="000000"/>
              </a:solidFill>
              <a:latin typeface="Arial"/>
            </a:endParaRPr>
          </a:p>
        </p:txBody>
      </p:sp>
      <p:sp>
        <p:nvSpPr>
          <p:cNvPr id="36" name="PlaceHolder 2"/>
          <p:cNvSpPr>
            <a:spLocks noGrp="1"/>
          </p:cNvSpPr>
          <p:nvPr>
            <p:ph/>
          </p:nvPr>
        </p:nvSpPr>
        <p:spPr>
          <a:xfrm>
            <a:off x="504000" y="1326600"/>
            <a:ext cx="9071640" cy="3288240"/>
          </a:xfrm>
          <a:prstGeom prst="rect">
            <a:avLst/>
          </a:prstGeom>
          <a:noFill/>
          <a:ln w="0">
            <a:noFill/>
          </a:ln>
        </p:spPr>
        <p:txBody>
          <a:bodyPr lIns="0" rIns="0" tIns="0" bIns="0" anchor="t">
            <a:normAutofit/>
          </a:bodyPr>
          <a:p>
            <a:pPr marL="432000" indent="0">
              <a:spcBef>
                <a:spcPts val="1417"/>
              </a:spcBef>
              <a:buNone/>
            </a:pPr>
            <a:r>
              <a:rPr b="0" lang="de-DE" sz="1600" spc="-1" strike="noStrike">
                <a:solidFill>
                  <a:srgbClr val="000000"/>
                </a:solidFill>
                <a:latin typeface="Arial"/>
              </a:rPr>
              <a:t>Januar 1929 erhielt eine polnische Stelle durch Zufall ein Paket, das von einem aufgeregten Mitarbeiter der deutschen Botschaft zurückgefordert wurde.</a:t>
            </a:r>
            <a:endParaRPr b="0" lang="de-DE" sz="1600" spc="-1" strike="noStrike">
              <a:solidFill>
                <a:srgbClr val="000000"/>
              </a:solidFill>
              <a:latin typeface="Arial"/>
            </a:endParaRPr>
          </a:p>
          <a:p>
            <a:pPr marL="432000" indent="0">
              <a:spcBef>
                <a:spcPts val="1417"/>
              </a:spcBef>
              <a:buNone/>
            </a:pPr>
            <a:r>
              <a:rPr b="0" lang="de-DE" sz="1600" spc="-1" strike="noStrike">
                <a:solidFill>
                  <a:srgbClr val="000000"/>
                </a:solidFill>
                <a:latin typeface="Arial"/>
              </a:rPr>
              <a:t>Dieses Paket wurde von der polnischen Seite geöffnet und analysiert, und danach zurückgeschickt. Somit hatten die Polen einen Einblick in die Arbeitsweise einer Enigma.</a:t>
            </a:r>
            <a:endParaRPr b="0" lang="de-DE" sz="1600" spc="-1" strike="noStrike">
              <a:solidFill>
                <a:srgbClr val="000000"/>
              </a:solidFill>
              <a:latin typeface="Arial"/>
            </a:endParaRPr>
          </a:p>
          <a:p>
            <a:pPr marL="432000" indent="0">
              <a:spcBef>
                <a:spcPts val="1417"/>
              </a:spcBef>
              <a:buNone/>
            </a:pPr>
            <a:endParaRPr b="0" lang="de-DE" sz="1600" spc="-1" strike="noStrike">
              <a:solidFill>
                <a:srgbClr val="000000"/>
              </a:solidFill>
              <a:latin typeface="Arial"/>
            </a:endParaRPr>
          </a:p>
          <a:p>
            <a:pPr marL="432000" indent="0">
              <a:spcBef>
                <a:spcPts val="1417"/>
              </a:spcBef>
              <a:buNone/>
            </a:pPr>
            <a:r>
              <a:rPr b="0" lang="de-DE" sz="1600" spc="-1" strike="noStrike">
                <a:solidFill>
                  <a:srgbClr val="000000"/>
                </a:solidFill>
                <a:latin typeface="Arial"/>
              </a:rPr>
              <a:t>Die militärische Enigma arbeitete prinzipiell genau so, hatte aber einen anderen internen Aufbau</a:t>
            </a:r>
            <a:endParaRPr b="0" lang="de-DE" sz="1600" spc="-1" strike="noStrike">
              <a:solidFill>
                <a:srgbClr val="000000"/>
              </a:solidFill>
              <a:latin typeface="Arial"/>
            </a:endParaRPr>
          </a:p>
          <a:p>
            <a:pPr marL="432000" indent="0">
              <a:spcBef>
                <a:spcPts val="1417"/>
              </a:spcBef>
              <a:buNone/>
            </a:pPr>
            <a:endParaRPr b="0" lang="de-DE" sz="1600" spc="-1" strike="noStrike">
              <a:solidFill>
                <a:srgbClr val="000000"/>
              </a:solidFill>
              <a:latin typeface="Arial"/>
            </a:endParaRPr>
          </a:p>
        </p:txBody>
      </p:sp>
      <p:sp>
        <p:nvSpPr>
          <p:cNvPr id="4" name="PlaceHolder 3"/>
          <p:cNvSpPr>
            <a:spLocks noGrp="1"/>
          </p:cNvSpPr>
          <p:nvPr>
            <p:ph type="sldNum" idx="3"/>
          </p:nvPr>
        </p:nvSpPr>
        <p:spPr/>
        <p:txBody>
          <a:bodyPr/>
          <a:p>
            <a:fld id="{CDE20FF1-07A8-4366-8217-36F5341BDFA8}" type="slidenum">
              <a:t>14</a:t>
            </a:fld>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 name="PlaceHolder 1"/>
          <p:cNvSpPr>
            <a:spLocks noGrp="1"/>
          </p:cNvSpPr>
          <p:nvPr>
            <p:ph type="title"/>
          </p:nvPr>
        </p:nvSpPr>
        <p:spPr>
          <a:xfrm>
            <a:off x="504000" y="226080"/>
            <a:ext cx="9071640" cy="946440"/>
          </a:xfrm>
          <a:prstGeom prst="rect">
            <a:avLst/>
          </a:prstGeom>
          <a:noFill/>
          <a:ln w="0">
            <a:noFill/>
          </a:ln>
        </p:spPr>
        <p:txBody>
          <a:bodyPr lIns="0" rIns="0" tIns="0" bIns="0" anchor="ctr">
            <a:noAutofit/>
          </a:bodyPr>
          <a:p>
            <a:pPr indent="0" algn="ctr">
              <a:buNone/>
            </a:pPr>
            <a:r>
              <a:rPr b="0" lang="de-DE" sz="4400" spc="-1" strike="noStrike">
                <a:solidFill>
                  <a:srgbClr val="000000"/>
                </a:solidFill>
                <a:latin typeface="Arial"/>
              </a:rPr>
              <a:t>Spionage</a:t>
            </a:r>
            <a:endParaRPr b="0" lang="de-DE" sz="4400" spc="-1" strike="noStrike">
              <a:solidFill>
                <a:srgbClr val="000000"/>
              </a:solidFill>
              <a:latin typeface="Arial"/>
            </a:endParaRPr>
          </a:p>
        </p:txBody>
      </p:sp>
      <p:sp>
        <p:nvSpPr>
          <p:cNvPr id="38" name="PlaceHolder 2"/>
          <p:cNvSpPr>
            <a:spLocks noGrp="1"/>
          </p:cNvSpPr>
          <p:nvPr>
            <p:ph type="subTitle"/>
          </p:nvPr>
        </p:nvSpPr>
        <p:spPr>
          <a:xfrm>
            <a:off x="504000" y="1160640"/>
            <a:ext cx="9071640" cy="3620520"/>
          </a:xfrm>
          <a:prstGeom prst="rect">
            <a:avLst/>
          </a:prstGeom>
          <a:noFill/>
          <a:ln w="0">
            <a:noFill/>
          </a:ln>
        </p:spPr>
        <p:txBody>
          <a:bodyPr lIns="0" rIns="0" tIns="0" bIns="0" anchor="ctr">
            <a:noAutofit/>
          </a:bodyPr>
          <a:p>
            <a:pPr indent="0">
              <a:buNone/>
            </a:pPr>
            <a:r>
              <a:rPr b="0" lang="de-DE" sz="1600" spc="-1" strike="noStrike">
                <a:solidFill>
                  <a:srgbClr val="000000"/>
                </a:solidFill>
                <a:latin typeface="Arial"/>
              </a:rPr>
              <a:t>Spionage: Hans Thilo Schmidt</a:t>
            </a:r>
            <a:endParaRPr b="0" lang="de-DE" sz="1600" spc="-1" strike="noStrike">
              <a:solidFill>
                <a:srgbClr val="000000"/>
              </a:solidFill>
              <a:latin typeface="Arial"/>
            </a:endParaRPr>
          </a:p>
          <a:p>
            <a:pPr indent="0">
              <a:buNone/>
            </a:pPr>
            <a:endParaRPr b="0" lang="de-DE" sz="1600" spc="-1" strike="noStrike">
              <a:solidFill>
                <a:srgbClr val="000000"/>
              </a:solidFill>
              <a:latin typeface="Arial"/>
            </a:endParaRPr>
          </a:p>
          <a:p>
            <a:pPr indent="0">
              <a:buNone/>
            </a:pPr>
            <a:r>
              <a:rPr b="0" lang="de-DE" sz="1600" spc="-1" strike="noStrike">
                <a:solidFill>
                  <a:srgbClr val="000000"/>
                </a:solidFill>
                <a:latin typeface="Arial"/>
              </a:rPr>
              <a:t>Interner Name: Hé (Asche)</a:t>
            </a:r>
            <a:endParaRPr b="0" lang="de-DE" sz="1600" spc="-1" strike="noStrike">
              <a:solidFill>
                <a:srgbClr val="000000"/>
              </a:solidFill>
              <a:latin typeface="Arial"/>
            </a:endParaRPr>
          </a:p>
          <a:p>
            <a:pPr indent="0">
              <a:buNone/>
            </a:pPr>
            <a:endParaRPr b="0" lang="de-DE" sz="1600" spc="-1" strike="noStrike">
              <a:solidFill>
                <a:srgbClr val="000000"/>
              </a:solidFill>
              <a:latin typeface="Arial"/>
            </a:endParaRPr>
          </a:p>
          <a:p>
            <a:pPr indent="0">
              <a:buNone/>
            </a:pPr>
            <a:r>
              <a:rPr b="0" lang="de-DE" sz="1600" spc="-1" strike="noStrike">
                <a:solidFill>
                  <a:srgbClr val="000000"/>
                </a:solidFill>
                <a:latin typeface="Arial"/>
              </a:rPr>
              <a:t>Lieferte gegen Geld Unterlagen zur Enigma wie Handbuch, Schlüssel etc.</a:t>
            </a:r>
            <a:endParaRPr b="0" lang="de-DE" sz="1600" spc="-1" strike="noStrike">
              <a:solidFill>
                <a:srgbClr val="000000"/>
              </a:solidFill>
              <a:latin typeface="Arial"/>
            </a:endParaRPr>
          </a:p>
          <a:p>
            <a:pPr indent="0">
              <a:buNone/>
            </a:pPr>
            <a:endParaRPr b="0" lang="de-DE" sz="1600" spc="-1" strike="noStrike">
              <a:solidFill>
                <a:srgbClr val="000000"/>
              </a:solidFill>
              <a:latin typeface="Arial"/>
            </a:endParaRPr>
          </a:p>
          <a:p>
            <a:pPr indent="0">
              <a:buNone/>
            </a:pPr>
            <a:r>
              <a:rPr b="0" lang="de-DE" sz="1600" spc="-1" strike="noStrike">
                <a:solidFill>
                  <a:srgbClr val="000000"/>
                </a:solidFill>
                <a:latin typeface="Arial"/>
              </a:rPr>
              <a:t>War Basis der Arbeit der Polnischen Codebreaker</a:t>
            </a:r>
            <a:endParaRPr b="0" lang="de-DE" sz="1600" spc="-1" strike="noStrike">
              <a:solidFill>
                <a:srgbClr val="000000"/>
              </a:solidFill>
              <a:latin typeface="Arial"/>
            </a:endParaRPr>
          </a:p>
          <a:p>
            <a:pPr indent="0">
              <a:buNone/>
            </a:pPr>
            <a:endParaRPr b="0" lang="de-DE" sz="1600" spc="-1" strike="noStrike">
              <a:solidFill>
                <a:srgbClr val="000000"/>
              </a:solidFill>
              <a:latin typeface="Arial"/>
            </a:endParaRPr>
          </a:p>
          <a:p>
            <a:pPr indent="0">
              <a:buNone/>
            </a:pPr>
            <a:r>
              <a:rPr b="0" lang="de-DE" sz="1600" spc="-1" strike="noStrike">
                <a:solidFill>
                  <a:srgbClr val="000000"/>
                </a:solidFill>
                <a:latin typeface="Arial"/>
              </a:rPr>
              <a:t>Lieferte keine Internas wie z.B. Verdrahtung</a:t>
            </a:r>
            <a:endParaRPr b="0" lang="de-DE" sz="1600" spc="-1" strike="noStrike">
              <a:solidFill>
                <a:srgbClr val="000000"/>
              </a:solidFill>
              <a:latin typeface="Arial"/>
            </a:endParaRPr>
          </a:p>
          <a:p>
            <a:pPr indent="0">
              <a:buNone/>
            </a:pPr>
            <a:endParaRPr b="0" lang="de-DE" sz="1600" spc="-1" strike="noStrike">
              <a:solidFill>
                <a:srgbClr val="000000"/>
              </a:solidFill>
              <a:latin typeface="Arial"/>
            </a:endParaRPr>
          </a:p>
          <a:p>
            <a:pPr indent="0">
              <a:buNone/>
            </a:pPr>
            <a:r>
              <a:rPr b="0" lang="de-DE" sz="1600" spc="-1" strike="noStrike">
                <a:solidFill>
                  <a:srgbClr val="000000"/>
                </a:solidFill>
                <a:latin typeface="Arial"/>
              </a:rPr>
              <a:t>Lieferte z.B. Schlüssel für September und Oktober 1932</a:t>
            </a:r>
            <a:endParaRPr b="0" lang="de-DE" sz="1600" spc="-1" strike="noStrike">
              <a:solidFill>
                <a:srgbClr val="000000"/>
              </a:solidFill>
              <a:latin typeface="Arial"/>
            </a:endParaRPr>
          </a:p>
          <a:p>
            <a:pPr indent="0">
              <a:buNone/>
            </a:pPr>
            <a:r>
              <a:rPr b="0" lang="de-DE" sz="1600" spc="-1" strike="noStrike">
                <a:solidFill>
                  <a:srgbClr val="000000"/>
                </a:solidFill>
                <a:latin typeface="Arial"/>
              </a:rPr>
              <a:t>Somit 6 Monate Funksprüche (Juli bis Dezember 1932), aber immer noch nicht lesbar</a:t>
            </a:r>
            <a:endParaRPr b="0" lang="de-DE" sz="1600" spc="-1" strike="noStrike">
              <a:solidFill>
                <a:srgbClr val="000000"/>
              </a:solidFill>
              <a:latin typeface="Arial"/>
            </a:endParaRPr>
          </a:p>
          <a:p>
            <a:pPr indent="0">
              <a:buNone/>
            </a:pPr>
            <a:endParaRPr b="0" lang="de-DE" sz="3200" spc="-1" strike="noStrike">
              <a:solidFill>
                <a:srgbClr val="000000"/>
              </a:solidFill>
              <a:latin typeface="Arial"/>
            </a:endParaRPr>
          </a:p>
          <a:p>
            <a:pPr indent="0">
              <a:buNone/>
            </a:pPr>
            <a:endParaRPr b="0" lang="de-DE" sz="3200" spc="-1" strike="noStrike">
              <a:solidFill>
                <a:srgbClr val="000000"/>
              </a:solidFill>
              <a:latin typeface="Arial"/>
            </a:endParaRPr>
          </a:p>
        </p:txBody>
      </p:sp>
      <p:sp>
        <p:nvSpPr>
          <p:cNvPr id="4" name="PlaceHolder 3"/>
          <p:cNvSpPr>
            <a:spLocks noGrp="1"/>
          </p:cNvSpPr>
          <p:nvPr>
            <p:ph type="sldNum" idx="3"/>
          </p:nvPr>
        </p:nvSpPr>
        <p:spPr/>
        <p:txBody>
          <a:bodyPr/>
          <a:p>
            <a:fld id="{1FCE67DF-8CA2-40F6-A3EE-D296671BB600}" type="slidenum">
              <a:t>15</a:t>
            </a:fld>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 name="PlaceHolder 1"/>
          <p:cNvSpPr>
            <a:spLocks noGrp="1"/>
          </p:cNvSpPr>
          <p:nvPr>
            <p:ph type="title"/>
          </p:nvPr>
        </p:nvSpPr>
        <p:spPr>
          <a:xfrm>
            <a:off x="504000" y="226080"/>
            <a:ext cx="9071640" cy="946440"/>
          </a:xfrm>
          <a:prstGeom prst="rect">
            <a:avLst/>
          </a:prstGeom>
          <a:noFill/>
          <a:ln w="0">
            <a:noFill/>
          </a:ln>
        </p:spPr>
        <p:txBody>
          <a:bodyPr lIns="0" rIns="0" tIns="0" bIns="0" anchor="ctr">
            <a:noAutofit/>
          </a:bodyPr>
          <a:p>
            <a:pPr indent="0" algn="ctr">
              <a:buNone/>
            </a:pPr>
            <a:r>
              <a:rPr b="0" lang="de-DE" sz="4400" spc="-1" strike="noStrike">
                <a:solidFill>
                  <a:srgbClr val="000000"/>
                </a:solidFill>
                <a:latin typeface="Arial"/>
              </a:rPr>
              <a:t>Biuro Szifro</a:t>
            </a:r>
            <a:endParaRPr b="0" lang="de-DE" sz="4400" spc="-1" strike="noStrike">
              <a:solidFill>
                <a:srgbClr val="000000"/>
              </a:solidFill>
              <a:latin typeface="Arial"/>
            </a:endParaRPr>
          </a:p>
        </p:txBody>
      </p:sp>
      <p:sp>
        <p:nvSpPr>
          <p:cNvPr id="40" name="PlaceHolder 2"/>
          <p:cNvSpPr>
            <a:spLocks noGrp="1"/>
          </p:cNvSpPr>
          <p:nvPr>
            <p:ph/>
          </p:nvPr>
        </p:nvSpPr>
        <p:spPr>
          <a:xfrm>
            <a:off x="504000" y="1326600"/>
            <a:ext cx="9071640" cy="3288240"/>
          </a:xfrm>
          <a:prstGeom prst="rect">
            <a:avLst/>
          </a:prstGeom>
          <a:noFill/>
          <a:ln w="0">
            <a:noFill/>
          </a:ln>
        </p:spPr>
        <p:txBody>
          <a:bodyPr lIns="0" rIns="0" tIns="0" bIns="0" anchor="t">
            <a:normAutofit/>
          </a:bodyPr>
          <a:p>
            <a:pPr marL="432000" indent="0">
              <a:spcBef>
                <a:spcPts val="1417"/>
              </a:spcBef>
              <a:buNone/>
            </a:pPr>
            <a:r>
              <a:rPr b="0" lang="de-DE" sz="1600" spc="-1" strike="noStrike">
                <a:solidFill>
                  <a:srgbClr val="000000"/>
                </a:solidFill>
                <a:latin typeface="Arial"/>
              </a:rPr>
              <a:t>Mitarbeiter auf polnischer Seite:</a:t>
            </a:r>
            <a:r>
              <a:rPr b="0" lang="de-DE" sz="3200" spc="-1" strike="noStrike">
                <a:solidFill>
                  <a:srgbClr val="000000"/>
                </a:solidFill>
                <a:latin typeface="Arial"/>
              </a:rPr>
              <a:t> </a:t>
            </a:r>
            <a:endParaRPr b="0" lang="de-DE" sz="3200" spc="-1" strike="noStrike">
              <a:solidFill>
                <a:srgbClr val="000000"/>
              </a:solidFill>
              <a:latin typeface="Arial"/>
            </a:endParaRPr>
          </a:p>
          <a:p>
            <a:pPr marL="432000" indent="0">
              <a:spcBef>
                <a:spcPts val="1417"/>
              </a:spcBef>
              <a:buNone/>
            </a:pPr>
            <a:endParaRPr b="0" lang="de-DE" sz="3200" spc="-1" strike="noStrike">
              <a:solidFill>
                <a:srgbClr val="000000"/>
              </a:solidFill>
              <a:latin typeface="Arial"/>
            </a:endParaRPr>
          </a:p>
        </p:txBody>
      </p:sp>
      <p:pic>
        <p:nvPicPr>
          <p:cNvPr id="41" name="" descr=""/>
          <p:cNvPicPr/>
          <p:nvPr/>
        </p:nvPicPr>
        <p:blipFill>
          <a:blip r:embed="rId1">
            <a:lum bright="-5000"/>
          </a:blip>
          <a:stretch/>
        </p:blipFill>
        <p:spPr>
          <a:xfrm>
            <a:off x="900000" y="1800000"/>
            <a:ext cx="2203200" cy="2779560"/>
          </a:xfrm>
          <a:prstGeom prst="rect">
            <a:avLst/>
          </a:prstGeom>
          <a:ln w="0">
            <a:noFill/>
          </a:ln>
        </p:spPr>
      </p:pic>
      <p:pic>
        <p:nvPicPr>
          <p:cNvPr id="42" name="" descr=""/>
          <p:cNvPicPr/>
          <p:nvPr/>
        </p:nvPicPr>
        <p:blipFill>
          <a:blip r:embed="rId2"/>
          <a:stretch/>
        </p:blipFill>
        <p:spPr>
          <a:xfrm>
            <a:off x="3600000" y="1800000"/>
            <a:ext cx="2203200" cy="2779200"/>
          </a:xfrm>
          <a:prstGeom prst="rect">
            <a:avLst/>
          </a:prstGeom>
          <a:ln w="0">
            <a:noFill/>
          </a:ln>
        </p:spPr>
      </p:pic>
      <p:pic>
        <p:nvPicPr>
          <p:cNvPr id="43" name="" descr=""/>
          <p:cNvPicPr/>
          <p:nvPr/>
        </p:nvPicPr>
        <p:blipFill>
          <a:blip r:embed="rId3"/>
          <a:stretch/>
        </p:blipFill>
        <p:spPr>
          <a:xfrm>
            <a:off x="6300000" y="1800000"/>
            <a:ext cx="2203200" cy="2779200"/>
          </a:xfrm>
          <a:prstGeom prst="rect">
            <a:avLst/>
          </a:prstGeom>
          <a:ln w="0">
            <a:noFill/>
          </a:ln>
        </p:spPr>
      </p:pic>
      <p:sp>
        <p:nvSpPr>
          <p:cNvPr id="44" name=""/>
          <p:cNvSpPr txBox="1"/>
          <p:nvPr/>
        </p:nvSpPr>
        <p:spPr>
          <a:xfrm>
            <a:off x="1161360" y="4705920"/>
            <a:ext cx="1092240" cy="602280"/>
          </a:xfrm>
          <a:prstGeom prst="rect">
            <a:avLst/>
          </a:prstGeom>
          <a:noFill/>
          <a:ln w="0">
            <a:noFill/>
          </a:ln>
        </p:spPr>
        <p:txBody>
          <a:bodyPr lIns="90000" rIns="90000" tIns="45000" bIns="45000" anchor="t">
            <a:noAutofit/>
          </a:bodyPr>
          <a:p>
            <a:r>
              <a:rPr b="0" lang="de-DE" sz="1800" spc="-1" strike="noStrike">
                <a:solidFill>
                  <a:srgbClr val="000000"/>
                </a:solidFill>
                <a:latin typeface="Arial"/>
              </a:rPr>
              <a:t>Rejewski</a:t>
            </a:r>
            <a:endParaRPr b="0" lang="de-DE" sz="1800" spc="-1" strike="noStrike">
              <a:solidFill>
                <a:srgbClr val="000000"/>
              </a:solidFill>
              <a:latin typeface="Arial"/>
            </a:endParaRPr>
          </a:p>
        </p:txBody>
      </p:sp>
      <p:sp>
        <p:nvSpPr>
          <p:cNvPr id="45" name=""/>
          <p:cNvSpPr txBox="1"/>
          <p:nvPr/>
        </p:nvSpPr>
        <p:spPr>
          <a:xfrm>
            <a:off x="4074120" y="4696920"/>
            <a:ext cx="1017360" cy="602280"/>
          </a:xfrm>
          <a:prstGeom prst="rect">
            <a:avLst/>
          </a:prstGeom>
          <a:noFill/>
          <a:ln w="0">
            <a:noFill/>
          </a:ln>
        </p:spPr>
        <p:txBody>
          <a:bodyPr lIns="90000" rIns="90000" tIns="45000" bIns="45000" anchor="t">
            <a:noAutofit/>
          </a:bodyPr>
          <a:p>
            <a:r>
              <a:rPr b="0" lang="de-DE" sz="1800" spc="-1" strike="noStrike">
                <a:solidFill>
                  <a:srgbClr val="000000"/>
                </a:solidFill>
                <a:latin typeface="Arial"/>
              </a:rPr>
              <a:t>Zygalski</a:t>
            </a:r>
            <a:endParaRPr b="0" lang="de-DE" sz="1800" spc="-1" strike="noStrike">
              <a:solidFill>
                <a:srgbClr val="000000"/>
              </a:solidFill>
              <a:latin typeface="Arial"/>
            </a:endParaRPr>
          </a:p>
        </p:txBody>
      </p:sp>
      <p:sp>
        <p:nvSpPr>
          <p:cNvPr id="46" name=""/>
          <p:cNvSpPr txBox="1"/>
          <p:nvPr/>
        </p:nvSpPr>
        <p:spPr>
          <a:xfrm>
            <a:off x="7031880" y="4670280"/>
            <a:ext cx="979200" cy="602280"/>
          </a:xfrm>
          <a:prstGeom prst="rect">
            <a:avLst/>
          </a:prstGeom>
          <a:noFill/>
          <a:ln w="0">
            <a:noFill/>
          </a:ln>
        </p:spPr>
        <p:txBody>
          <a:bodyPr lIns="90000" rIns="90000" tIns="45000" bIns="45000" anchor="t">
            <a:noAutofit/>
          </a:bodyPr>
          <a:p>
            <a:r>
              <a:rPr b="0" lang="de-DE" sz="1800" spc="-1" strike="noStrike">
                <a:solidFill>
                  <a:srgbClr val="000000"/>
                </a:solidFill>
                <a:latin typeface="Arial"/>
              </a:rPr>
              <a:t>Różycki</a:t>
            </a:r>
            <a:endParaRPr b="0" lang="de-DE" sz="1800" spc="-1" strike="noStrike">
              <a:solidFill>
                <a:srgbClr val="000000"/>
              </a:solidFill>
              <a:latin typeface="Arial"/>
            </a:endParaRPr>
          </a:p>
        </p:txBody>
      </p:sp>
      <p:sp>
        <p:nvSpPr>
          <p:cNvPr id="4" name="PlaceHolder 3"/>
          <p:cNvSpPr>
            <a:spLocks noGrp="1"/>
          </p:cNvSpPr>
          <p:nvPr>
            <p:ph type="sldNum" idx="3"/>
          </p:nvPr>
        </p:nvSpPr>
        <p:spPr/>
        <p:txBody>
          <a:bodyPr/>
          <a:p>
            <a:fld id="{9512D015-977F-4B83-8A55-5DB95FB02AFF}" type="slidenum">
              <a:t>16</a:t>
            </a:fld>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 name="PlaceHolder 1"/>
          <p:cNvSpPr>
            <a:spLocks noGrp="1"/>
          </p:cNvSpPr>
          <p:nvPr>
            <p:ph type="title"/>
          </p:nvPr>
        </p:nvSpPr>
        <p:spPr>
          <a:xfrm>
            <a:off x="504000" y="226080"/>
            <a:ext cx="9071640" cy="946440"/>
          </a:xfrm>
          <a:prstGeom prst="rect">
            <a:avLst/>
          </a:prstGeom>
          <a:noFill/>
          <a:ln w="0">
            <a:noFill/>
          </a:ln>
        </p:spPr>
        <p:txBody>
          <a:bodyPr lIns="0" rIns="0" tIns="0" bIns="0" anchor="ctr">
            <a:noAutofit/>
          </a:bodyPr>
          <a:p>
            <a:pPr indent="0" algn="ctr">
              <a:buNone/>
            </a:pPr>
            <a:r>
              <a:rPr b="0" lang="de-DE" sz="4400" spc="-1" strike="noStrike">
                <a:solidFill>
                  <a:srgbClr val="000000"/>
                </a:solidFill>
                <a:latin typeface="Arial"/>
              </a:rPr>
              <a:t>Juli 1939</a:t>
            </a:r>
            <a:endParaRPr b="0" lang="de-DE" sz="4400" spc="-1" strike="noStrike">
              <a:solidFill>
                <a:srgbClr val="000000"/>
              </a:solidFill>
              <a:latin typeface="Arial"/>
            </a:endParaRPr>
          </a:p>
        </p:txBody>
      </p:sp>
      <p:sp>
        <p:nvSpPr>
          <p:cNvPr id="48" name="PlaceHolder 2"/>
          <p:cNvSpPr>
            <a:spLocks noGrp="1"/>
          </p:cNvSpPr>
          <p:nvPr>
            <p:ph/>
          </p:nvPr>
        </p:nvSpPr>
        <p:spPr>
          <a:xfrm>
            <a:off x="504000" y="1326600"/>
            <a:ext cx="9071640" cy="3288240"/>
          </a:xfrm>
          <a:prstGeom prst="rect">
            <a:avLst/>
          </a:prstGeom>
          <a:noFill/>
          <a:ln w="0">
            <a:noFill/>
          </a:ln>
        </p:spPr>
        <p:txBody>
          <a:bodyPr lIns="0" rIns="0" tIns="0" bIns="0" anchor="t">
            <a:normAutofit/>
          </a:bodyPr>
          <a:p>
            <a:pPr marL="432000" indent="0">
              <a:spcBef>
                <a:spcPts val="1417"/>
              </a:spcBef>
              <a:buNone/>
            </a:pPr>
            <a:r>
              <a:rPr b="0" lang="de-DE" sz="1600" spc="-1" strike="noStrike">
                <a:solidFill>
                  <a:srgbClr val="000000"/>
                </a:solidFill>
                <a:latin typeface="Arial"/>
              </a:rPr>
              <a:t>Treffen in Polen</a:t>
            </a:r>
            <a:endParaRPr b="0" lang="de-DE" sz="1600" spc="-1" strike="noStrike">
              <a:solidFill>
                <a:srgbClr val="000000"/>
              </a:solidFill>
              <a:latin typeface="Arial"/>
            </a:endParaRPr>
          </a:p>
          <a:p>
            <a:pPr marL="432000" indent="0">
              <a:spcBef>
                <a:spcPts val="1417"/>
              </a:spcBef>
              <a:buNone/>
            </a:pPr>
            <a:r>
              <a:rPr b="0" lang="de-DE" sz="1600" spc="-1" strike="noStrike">
                <a:solidFill>
                  <a:srgbClr val="000000"/>
                </a:solidFill>
                <a:latin typeface="Arial"/>
              </a:rPr>
              <a:t>Teilnehmer: Vertreter Frankreichs und Englands</a:t>
            </a:r>
            <a:endParaRPr b="0" lang="de-DE" sz="1600" spc="-1" strike="noStrike">
              <a:solidFill>
                <a:srgbClr val="000000"/>
              </a:solidFill>
              <a:latin typeface="Arial"/>
            </a:endParaRPr>
          </a:p>
          <a:p>
            <a:pPr marL="432000" indent="0">
              <a:spcBef>
                <a:spcPts val="1417"/>
              </a:spcBef>
              <a:buNone/>
            </a:pPr>
            <a:r>
              <a:rPr b="0" lang="de-DE" sz="1600" spc="-1" strike="noStrike">
                <a:solidFill>
                  <a:srgbClr val="000000"/>
                </a:solidFill>
                <a:latin typeface="Arial"/>
              </a:rPr>
              <a:t>Offenlegung der polnischen Erfolge und Methoden</a:t>
            </a:r>
            <a:endParaRPr b="0" lang="de-DE" sz="1600" spc="-1" strike="noStrike">
              <a:solidFill>
                <a:srgbClr val="000000"/>
              </a:solidFill>
              <a:latin typeface="Arial"/>
            </a:endParaRPr>
          </a:p>
          <a:p>
            <a:pPr marL="432000" indent="0">
              <a:spcBef>
                <a:spcPts val="1417"/>
              </a:spcBef>
              <a:buNone/>
            </a:pPr>
            <a:r>
              <a:rPr b="0" lang="de-DE" sz="1600" spc="-1" strike="noStrike">
                <a:solidFill>
                  <a:srgbClr val="000000"/>
                </a:solidFill>
                <a:latin typeface="Arial"/>
              </a:rPr>
              <a:t>Übergabe von Bauplänen und 2 Enigmas (Nachbauten)</a:t>
            </a:r>
            <a:endParaRPr b="0" lang="de-DE" sz="1600" spc="-1" strike="noStrike">
              <a:solidFill>
                <a:srgbClr val="000000"/>
              </a:solidFill>
              <a:latin typeface="Arial"/>
            </a:endParaRPr>
          </a:p>
        </p:txBody>
      </p:sp>
      <p:sp>
        <p:nvSpPr>
          <p:cNvPr id="4" name="PlaceHolder 3"/>
          <p:cNvSpPr>
            <a:spLocks noGrp="1"/>
          </p:cNvSpPr>
          <p:nvPr>
            <p:ph type="sldNum" idx="3"/>
          </p:nvPr>
        </p:nvSpPr>
        <p:spPr/>
        <p:txBody>
          <a:bodyPr/>
          <a:p>
            <a:fld id="{0F6DF62F-A6A6-4685-84E9-EA13E22212C4}" type="slidenum">
              <a:t>17</a:t>
            </a:fld>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 name="PlaceHolder 1"/>
          <p:cNvSpPr>
            <a:spLocks noGrp="1"/>
          </p:cNvSpPr>
          <p:nvPr>
            <p:ph type="title"/>
          </p:nvPr>
        </p:nvSpPr>
        <p:spPr>
          <a:xfrm>
            <a:off x="504000" y="226080"/>
            <a:ext cx="9071640" cy="946440"/>
          </a:xfrm>
          <a:prstGeom prst="rect">
            <a:avLst/>
          </a:prstGeom>
          <a:noFill/>
          <a:ln w="0">
            <a:noFill/>
          </a:ln>
        </p:spPr>
        <p:txBody>
          <a:bodyPr lIns="0" rIns="0" tIns="0" bIns="0" anchor="ctr">
            <a:noAutofit/>
          </a:bodyPr>
          <a:p>
            <a:pPr indent="0" algn="ctr">
              <a:buNone/>
            </a:pPr>
            <a:r>
              <a:rPr b="0" lang="de-DE" sz="4400" spc="-1" strike="noStrike">
                <a:solidFill>
                  <a:srgbClr val="000000"/>
                </a:solidFill>
                <a:latin typeface="Arial"/>
              </a:rPr>
              <a:t>Bletchley Park</a:t>
            </a:r>
            <a:endParaRPr b="0" lang="de-DE" sz="4400" spc="-1" strike="noStrike">
              <a:solidFill>
                <a:srgbClr val="000000"/>
              </a:solidFill>
              <a:latin typeface="Arial"/>
            </a:endParaRPr>
          </a:p>
        </p:txBody>
      </p:sp>
      <p:sp>
        <p:nvSpPr>
          <p:cNvPr id="50" name="PlaceHolder 2"/>
          <p:cNvSpPr>
            <a:spLocks noGrp="1"/>
          </p:cNvSpPr>
          <p:nvPr>
            <p:ph/>
          </p:nvPr>
        </p:nvSpPr>
        <p:spPr>
          <a:xfrm>
            <a:off x="504000" y="1326600"/>
            <a:ext cx="9071640" cy="3288240"/>
          </a:xfrm>
          <a:prstGeom prst="rect">
            <a:avLst/>
          </a:prstGeom>
          <a:noFill/>
          <a:ln w="0">
            <a:noFill/>
          </a:ln>
        </p:spPr>
        <p:txBody>
          <a:bodyPr lIns="0" rIns="0" tIns="0" bIns="0" anchor="t">
            <a:normAutofit/>
          </a:bodyPr>
          <a:p>
            <a:pPr marL="432000" indent="0">
              <a:spcBef>
                <a:spcPts val="1417"/>
              </a:spcBef>
              <a:buNone/>
            </a:pPr>
            <a:r>
              <a:rPr b="0" lang="de-DE" sz="1600" spc="-1" strike="noStrike">
                <a:solidFill>
                  <a:srgbClr val="000000"/>
                </a:solidFill>
                <a:latin typeface="Arial"/>
              </a:rPr>
              <a:t>Nachfolge von Room 40</a:t>
            </a:r>
            <a:endParaRPr b="0" lang="de-DE" sz="1600" spc="-1" strike="noStrike">
              <a:solidFill>
                <a:srgbClr val="000000"/>
              </a:solidFill>
              <a:latin typeface="Arial"/>
            </a:endParaRPr>
          </a:p>
          <a:p>
            <a:pPr marL="432000" indent="0">
              <a:spcBef>
                <a:spcPts val="1417"/>
              </a:spcBef>
              <a:buNone/>
            </a:pPr>
            <a:r>
              <a:rPr b="0" lang="de-DE" sz="1600" spc="-1" strike="noStrike">
                <a:solidFill>
                  <a:srgbClr val="000000"/>
                </a:solidFill>
                <a:latin typeface="Arial"/>
              </a:rPr>
              <a:t>seit 1939</a:t>
            </a:r>
            <a:endParaRPr b="0" lang="de-DE" sz="1600" spc="-1" strike="noStrike">
              <a:solidFill>
                <a:srgbClr val="000000"/>
              </a:solidFill>
              <a:latin typeface="Arial"/>
            </a:endParaRPr>
          </a:p>
          <a:p>
            <a:pPr marL="432000" indent="0">
              <a:spcBef>
                <a:spcPts val="1417"/>
              </a:spcBef>
              <a:buNone/>
            </a:pPr>
            <a:r>
              <a:rPr b="0" lang="de-DE" sz="1600" spc="-1" strike="noStrike">
                <a:solidFill>
                  <a:srgbClr val="000000"/>
                </a:solidFill>
                <a:latin typeface="Arial"/>
              </a:rPr>
              <a:t>beständig ausgebaut</a:t>
            </a:r>
            <a:endParaRPr b="0" lang="de-DE" sz="1600" spc="-1" strike="noStrike">
              <a:solidFill>
                <a:srgbClr val="000000"/>
              </a:solidFill>
              <a:latin typeface="Arial"/>
            </a:endParaRPr>
          </a:p>
          <a:p>
            <a:pPr marL="432000" indent="0">
              <a:spcBef>
                <a:spcPts val="1417"/>
              </a:spcBef>
              <a:buNone/>
            </a:pPr>
            <a:r>
              <a:rPr b="0" lang="de-DE" sz="1600" spc="-1" strike="noStrike">
                <a:solidFill>
                  <a:srgbClr val="000000"/>
                </a:solidFill>
                <a:latin typeface="Arial"/>
              </a:rPr>
              <a:t>über 7.000 Mitarbeiter (die meisten davon Frauen)</a:t>
            </a:r>
            <a:endParaRPr b="0" lang="de-DE" sz="1600" spc="-1" strike="noStrike">
              <a:solidFill>
                <a:srgbClr val="000000"/>
              </a:solidFill>
              <a:latin typeface="Arial"/>
            </a:endParaRPr>
          </a:p>
          <a:p>
            <a:pPr marL="432000" indent="0">
              <a:spcBef>
                <a:spcPts val="1417"/>
              </a:spcBef>
              <a:buNone/>
            </a:pPr>
            <a:endParaRPr b="0" lang="de-DE" sz="1600" spc="-1" strike="noStrike">
              <a:solidFill>
                <a:srgbClr val="000000"/>
              </a:solidFill>
              <a:latin typeface="Arial"/>
            </a:endParaRPr>
          </a:p>
        </p:txBody>
      </p:sp>
      <p:sp>
        <p:nvSpPr>
          <p:cNvPr id="4" name="PlaceHolder 3"/>
          <p:cNvSpPr>
            <a:spLocks noGrp="1"/>
          </p:cNvSpPr>
          <p:nvPr>
            <p:ph type="sldNum" idx="3"/>
          </p:nvPr>
        </p:nvSpPr>
        <p:spPr/>
        <p:txBody>
          <a:bodyPr/>
          <a:p>
            <a:fld id="{434E31E4-257E-4CAA-8141-230308E8B5D6}" type="slidenum">
              <a:t>18</a:t>
            </a:fld>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 name="PlaceHolder 1"/>
          <p:cNvSpPr>
            <a:spLocks noGrp="1"/>
          </p:cNvSpPr>
          <p:nvPr>
            <p:ph type="title"/>
          </p:nvPr>
        </p:nvSpPr>
        <p:spPr>
          <a:xfrm>
            <a:off x="504000" y="226080"/>
            <a:ext cx="9071640" cy="946440"/>
          </a:xfrm>
          <a:prstGeom prst="rect">
            <a:avLst/>
          </a:prstGeom>
          <a:noFill/>
          <a:ln w="0">
            <a:noFill/>
          </a:ln>
        </p:spPr>
        <p:txBody>
          <a:bodyPr lIns="0" rIns="0" tIns="0" bIns="0" anchor="ctr">
            <a:noAutofit/>
          </a:bodyPr>
          <a:p>
            <a:pPr indent="0" algn="ctr">
              <a:buNone/>
            </a:pPr>
            <a:r>
              <a:rPr b="0" lang="de-DE" sz="4400" spc="-1" strike="noStrike">
                <a:solidFill>
                  <a:srgbClr val="000000"/>
                </a:solidFill>
                <a:latin typeface="Arial"/>
              </a:rPr>
              <a:t>Bletchley Park</a:t>
            </a:r>
            <a:endParaRPr b="0" lang="de-DE" sz="4400" spc="-1" strike="noStrike">
              <a:solidFill>
                <a:srgbClr val="000000"/>
              </a:solidFill>
              <a:latin typeface="Arial"/>
            </a:endParaRPr>
          </a:p>
        </p:txBody>
      </p:sp>
      <p:sp>
        <p:nvSpPr>
          <p:cNvPr id="52" name="PlaceHolder 2"/>
          <p:cNvSpPr>
            <a:spLocks noGrp="1"/>
          </p:cNvSpPr>
          <p:nvPr>
            <p:ph/>
          </p:nvPr>
        </p:nvSpPr>
        <p:spPr>
          <a:xfrm>
            <a:off x="504000" y="1326600"/>
            <a:ext cx="9071640" cy="3288240"/>
          </a:xfrm>
          <a:prstGeom prst="rect">
            <a:avLst/>
          </a:prstGeom>
          <a:noFill/>
          <a:ln w="0">
            <a:noFill/>
          </a:ln>
        </p:spPr>
        <p:txBody>
          <a:bodyPr lIns="0" rIns="0" tIns="0" bIns="0" anchor="t">
            <a:normAutofit/>
          </a:bodyPr>
          <a:p>
            <a:pPr marL="432000" indent="0">
              <a:spcBef>
                <a:spcPts val="1417"/>
              </a:spcBef>
              <a:buNone/>
            </a:pPr>
            <a:r>
              <a:rPr b="0" lang="de-DE" sz="1600" spc="-1" strike="noStrike">
                <a:solidFill>
                  <a:srgbClr val="000000"/>
                </a:solidFill>
                <a:latin typeface="Arial"/>
              </a:rPr>
              <a:t>Struktur:</a:t>
            </a:r>
            <a:endParaRPr b="0" lang="de-DE" sz="1600" spc="-1" strike="noStrike">
              <a:solidFill>
                <a:srgbClr val="000000"/>
              </a:solidFill>
              <a:latin typeface="Arial"/>
            </a:endParaRPr>
          </a:p>
          <a:p>
            <a:pPr lvl="1" marL="864000" indent="0">
              <a:spcBef>
                <a:spcPts val="1134"/>
              </a:spcBef>
              <a:buNone/>
            </a:pPr>
            <a:r>
              <a:rPr b="0" lang="de-DE" sz="1600" spc="-1" strike="noStrike">
                <a:solidFill>
                  <a:srgbClr val="000000"/>
                </a:solidFill>
                <a:latin typeface="Arial"/>
              </a:rPr>
              <a:t>mitschneiden der Funksprüche</a:t>
            </a:r>
            <a:endParaRPr b="0" lang="de-DE" sz="1600" spc="-1" strike="noStrike">
              <a:solidFill>
                <a:srgbClr val="000000"/>
              </a:solidFill>
              <a:latin typeface="Arial"/>
            </a:endParaRPr>
          </a:p>
          <a:p>
            <a:pPr lvl="1" marL="864000" indent="0">
              <a:spcBef>
                <a:spcPts val="1134"/>
              </a:spcBef>
              <a:buNone/>
            </a:pPr>
            <a:r>
              <a:rPr b="0" lang="de-DE" sz="1600" spc="-1" strike="noStrike">
                <a:solidFill>
                  <a:srgbClr val="000000"/>
                </a:solidFill>
                <a:latin typeface="Arial"/>
              </a:rPr>
              <a:t>übermitteln nach BP</a:t>
            </a:r>
            <a:endParaRPr b="0" lang="de-DE" sz="1600" spc="-1" strike="noStrike">
              <a:solidFill>
                <a:srgbClr val="000000"/>
              </a:solidFill>
              <a:latin typeface="Arial"/>
            </a:endParaRPr>
          </a:p>
          <a:p>
            <a:pPr lvl="1" marL="864000" indent="0">
              <a:spcBef>
                <a:spcPts val="1134"/>
              </a:spcBef>
              <a:buNone/>
            </a:pPr>
            <a:r>
              <a:rPr b="0" lang="de-DE" sz="1600" spc="-1" strike="noStrike">
                <a:solidFill>
                  <a:srgbClr val="000000"/>
                </a:solidFill>
                <a:latin typeface="Arial"/>
              </a:rPr>
              <a:t>Inventarisieren</a:t>
            </a:r>
            <a:endParaRPr b="0" lang="de-DE" sz="1600" spc="-1" strike="noStrike">
              <a:solidFill>
                <a:srgbClr val="000000"/>
              </a:solidFill>
              <a:latin typeface="Arial"/>
            </a:endParaRPr>
          </a:p>
          <a:p>
            <a:pPr lvl="1" marL="864000" indent="0">
              <a:spcBef>
                <a:spcPts val="1134"/>
              </a:spcBef>
              <a:buNone/>
            </a:pPr>
            <a:r>
              <a:rPr b="0" lang="de-DE" sz="1600" spc="-1" strike="noStrike">
                <a:solidFill>
                  <a:srgbClr val="000000"/>
                </a:solidFill>
                <a:latin typeface="Arial"/>
              </a:rPr>
              <a:t>Codebreak</a:t>
            </a:r>
            <a:endParaRPr b="0" lang="de-DE" sz="1600" spc="-1" strike="noStrike">
              <a:solidFill>
                <a:srgbClr val="000000"/>
              </a:solidFill>
              <a:latin typeface="Arial"/>
            </a:endParaRPr>
          </a:p>
          <a:p>
            <a:pPr lvl="1" marL="864000" indent="0">
              <a:spcBef>
                <a:spcPts val="1134"/>
              </a:spcBef>
              <a:buNone/>
            </a:pPr>
            <a:r>
              <a:rPr b="0" lang="de-DE" sz="1600" spc="-1" strike="noStrike">
                <a:solidFill>
                  <a:srgbClr val="000000"/>
                </a:solidFill>
                <a:latin typeface="Arial"/>
              </a:rPr>
              <a:t>Dechiffrieren aller Meldungen zu diesem Schlüssel</a:t>
            </a:r>
            <a:endParaRPr b="0" lang="de-DE" sz="1600" spc="-1" strike="noStrike">
              <a:solidFill>
                <a:srgbClr val="000000"/>
              </a:solidFill>
              <a:latin typeface="Arial"/>
            </a:endParaRPr>
          </a:p>
          <a:p>
            <a:pPr lvl="1" marL="864000" indent="0">
              <a:spcBef>
                <a:spcPts val="1134"/>
              </a:spcBef>
              <a:buNone/>
            </a:pPr>
            <a:r>
              <a:rPr b="0" lang="de-DE" sz="1600" spc="-1" strike="noStrike">
                <a:solidFill>
                  <a:srgbClr val="000000"/>
                </a:solidFill>
                <a:latin typeface="Arial"/>
              </a:rPr>
              <a:t>Analyse der Inhalte</a:t>
            </a:r>
            <a:endParaRPr b="0" lang="de-DE" sz="1600" spc="-1" strike="noStrike">
              <a:solidFill>
                <a:srgbClr val="000000"/>
              </a:solidFill>
              <a:latin typeface="Arial"/>
            </a:endParaRPr>
          </a:p>
          <a:p>
            <a:pPr lvl="1" marL="864000" indent="0">
              <a:spcBef>
                <a:spcPts val="1134"/>
              </a:spcBef>
              <a:buNone/>
            </a:pPr>
            <a:r>
              <a:rPr b="0" lang="de-DE" sz="1600" spc="-1" strike="noStrike">
                <a:solidFill>
                  <a:srgbClr val="000000"/>
                </a:solidFill>
                <a:latin typeface="Arial"/>
              </a:rPr>
              <a:t>„</a:t>
            </a:r>
            <a:r>
              <a:rPr b="0" lang="de-DE" sz="1600" spc="-1" strike="noStrike">
                <a:solidFill>
                  <a:srgbClr val="000000"/>
                </a:solidFill>
                <a:latin typeface="Arial"/>
              </a:rPr>
              <a:t>Verschleierung“</a:t>
            </a:r>
            <a:endParaRPr b="0" lang="de-DE" sz="1600" spc="-1" strike="noStrike">
              <a:solidFill>
                <a:srgbClr val="000000"/>
              </a:solidFill>
              <a:latin typeface="Arial"/>
            </a:endParaRPr>
          </a:p>
          <a:p>
            <a:pPr lvl="1" marL="864000" indent="0">
              <a:spcBef>
                <a:spcPts val="1134"/>
              </a:spcBef>
              <a:buNone/>
            </a:pPr>
            <a:r>
              <a:rPr b="0" lang="de-DE" sz="1600" spc="-1" strike="noStrike">
                <a:solidFill>
                  <a:srgbClr val="000000"/>
                </a:solidFill>
                <a:latin typeface="Arial"/>
              </a:rPr>
              <a:t>Weitergabe an Militär und Politik</a:t>
            </a:r>
            <a:endParaRPr b="0" lang="de-DE" sz="1600" spc="-1" strike="noStrike">
              <a:solidFill>
                <a:srgbClr val="000000"/>
              </a:solidFill>
              <a:latin typeface="Arial"/>
            </a:endParaRPr>
          </a:p>
        </p:txBody>
      </p:sp>
      <p:sp>
        <p:nvSpPr>
          <p:cNvPr id="4" name="PlaceHolder 3"/>
          <p:cNvSpPr>
            <a:spLocks noGrp="1"/>
          </p:cNvSpPr>
          <p:nvPr>
            <p:ph type="sldNum" idx="3"/>
          </p:nvPr>
        </p:nvSpPr>
        <p:spPr/>
        <p:txBody>
          <a:bodyPr/>
          <a:p>
            <a:fld id="{88348EE5-5271-45AE-8DB1-C2ADF76E82B6}" type="slidenum">
              <a:t>19</a:t>
            </a:fld>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 name="PlaceHolder 1"/>
          <p:cNvSpPr>
            <a:spLocks noGrp="1"/>
          </p:cNvSpPr>
          <p:nvPr>
            <p:ph type="title"/>
          </p:nvPr>
        </p:nvSpPr>
        <p:spPr>
          <a:xfrm>
            <a:off x="504000" y="226080"/>
            <a:ext cx="9071640" cy="946440"/>
          </a:xfrm>
          <a:prstGeom prst="rect">
            <a:avLst/>
          </a:prstGeom>
          <a:noFill/>
          <a:ln w="0">
            <a:noFill/>
          </a:ln>
        </p:spPr>
        <p:txBody>
          <a:bodyPr lIns="0" rIns="0" tIns="0" bIns="0" anchor="ctr">
            <a:noAutofit/>
          </a:bodyPr>
          <a:p>
            <a:pPr indent="0" algn="ctr">
              <a:buNone/>
            </a:pPr>
            <a:r>
              <a:rPr b="0" lang="de-DE" sz="4400" spc="-1" strike="noStrike">
                <a:solidFill>
                  <a:srgbClr val="000000"/>
                </a:solidFill>
                <a:latin typeface="Arial"/>
              </a:rPr>
              <a:t>Einführung</a:t>
            </a:r>
            <a:endParaRPr b="0" lang="de-DE" sz="4400" spc="-1" strike="noStrike">
              <a:solidFill>
                <a:srgbClr val="000000"/>
              </a:solidFill>
              <a:latin typeface="Arial"/>
            </a:endParaRPr>
          </a:p>
        </p:txBody>
      </p:sp>
      <p:sp>
        <p:nvSpPr>
          <p:cNvPr id="12" name="PlaceHolder 2"/>
          <p:cNvSpPr>
            <a:spLocks noGrp="1"/>
          </p:cNvSpPr>
          <p:nvPr>
            <p:ph/>
          </p:nvPr>
        </p:nvSpPr>
        <p:spPr>
          <a:xfrm>
            <a:off x="540000" y="1260000"/>
            <a:ext cx="9071640" cy="3288240"/>
          </a:xfrm>
          <a:prstGeom prst="rect">
            <a:avLst/>
          </a:prstGeom>
          <a:noFill/>
          <a:ln w="0">
            <a:noFill/>
          </a:ln>
        </p:spPr>
        <p:txBody>
          <a:bodyPr lIns="1440000" rIns="0" tIns="1440000" bIns="0" anchor="t">
            <a:normAutofit/>
          </a:bodyPr>
          <a:p>
            <a:pPr marL="432000" indent="0">
              <a:spcBef>
                <a:spcPts val="1417"/>
              </a:spcBef>
              <a:buNone/>
            </a:pPr>
            <a:r>
              <a:rPr b="0" lang="de-DE" sz="1600" spc="-1" strike="noStrike">
                <a:solidFill>
                  <a:srgbClr val="000000"/>
                </a:solidFill>
                <a:latin typeface="Arial"/>
                <a:hlinkClick r:id="rId1"/>
              </a:rPr>
              <a:t>Demonstrating Enigma Machine |Imitation Game</a:t>
            </a:r>
            <a:endParaRPr b="0" lang="de-DE" sz="1600" spc="-1" strike="noStrike">
              <a:solidFill>
                <a:srgbClr val="000000"/>
              </a:solidFill>
              <a:latin typeface="Arial"/>
            </a:endParaRPr>
          </a:p>
        </p:txBody>
      </p:sp>
      <p:sp>
        <p:nvSpPr>
          <p:cNvPr id="4" name="PlaceHolder 3"/>
          <p:cNvSpPr>
            <a:spLocks noGrp="1"/>
          </p:cNvSpPr>
          <p:nvPr>
            <p:ph type="sldNum" idx="3"/>
          </p:nvPr>
        </p:nvSpPr>
        <p:spPr/>
        <p:txBody>
          <a:bodyPr/>
          <a:p>
            <a:fld id="{36B059EB-5708-4EC9-AB80-D6FBBEA9AD03}" type="slidenum">
              <a:t>2</a:t>
            </a:fld>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 name="PlaceHolder 1"/>
          <p:cNvSpPr>
            <a:spLocks noGrp="1"/>
          </p:cNvSpPr>
          <p:nvPr>
            <p:ph type="title"/>
          </p:nvPr>
        </p:nvSpPr>
        <p:spPr>
          <a:xfrm>
            <a:off x="504000" y="226080"/>
            <a:ext cx="9071640" cy="946440"/>
          </a:xfrm>
          <a:prstGeom prst="rect">
            <a:avLst/>
          </a:prstGeom>
          <a:noFill/>
          <a:ln w="0">
            <a:noFill/>
          </a:ln>
        </p:spPr>
        <p:txBody>
          <a:bodyPr lIns="0" rIns="0" tIns="0" bIns="0" anchor="ctr">
            <a:noAutofit/>
          </a:bodyPr>
          <a:p>
            <a:pPr indent="0" algn="ctr">
              <a:buNone/>
            </a:pPr>
            <a:r>
              <a:rPr b="0" lang="de-DE" sz="4400" spc="-1" strike="noStrike">
                <a:solidFill>
                  <a:srgbClr val="000000"/>
                </a:solidFill>
                <a:latin typeface="Arial"/>
              </a:rPr>
              <a:t>Arbeitsweise</a:t>
            </a:r>
            <a:endParaRPr b="0" lang="de-DE" sz="4400" spc="-1" strike="noStrike">
              <a:solidFill>
                <a:srgbClr val="000000"/>
              </a:solidFill>
              <a:latin typeface="Arial"/>
            </a:endParaRPr>
          </a:p>
        </p:txBody>
      </p:sp>
      <p:sp>
        <p:nvSpPr>
          <p:cNvPr id="54" name="PlaceHolder 2"/>
          <p:cNvSpPr>
            <a:spLocks noGrp="1"/>
          </p:cNvSpPr>
          <p:nvPr>
            <p:ph/>
          </p:nvPr>
        </p:nvSpPr>
        <p:spPr>
          <a:xfrm>
            <a:off x="504000" y="1326600"/>
            <a:ext cx="9071640" cy="3288240"/>
          </a:xfrm>
          <a:prstGeom prst="rect">
            <a:avLst/>
          </a:prstGeom>
          <a:noFill/>
          <a:ln w="0">
            <a:noFill/>
          </a:ln>
        </p:spPr>
        <p:txBody>
          <a:bodyPr lIns="0" rIns="0" tIns="0" bIns="0" anchor="t">
            <a:normAutofit/>
          </a:bodyPr>
          <a:p>
            <a:pPr indent="0">
              <a:spcBef>
                <a:spcPts val="1417"/>
              </a:spcBef>
              <a:buNone/>
            </a:pPr>
            <a:endParaRPr b="0" lang="de-DE" sz="3200" spc="-1" strike="noStrike">
              <a:solidFill>
                <a:srgbClr val="000000"/>
              </a:solidFill>
              <a:latin typeface="Arial"/>
            </a:endParaRPr>
          </a:p>
        </p:txBody>
      </p:sp>
      <p:sp>
        <p:nvSpPr>
          <p:cNvPr id="4" name="PlaceHolder 3"/>
          <p:cNvSpPr>
            <a:spLocks noGrp="1"/>
          </p:cNvSpPr>
          <p:nvPr>
            <p:ph type="sldNum" idx="3"/>
          </p:nvPr>
        </p:nvSpPr>
        <p:spPr/>
        <p:txBody>
          <a:bodyPr/>
          <a:p>
            <a:fld id="{84829D56-597F-4CC9-AA6F-CD6CA99A7AE2}" type="slidenum">
              <a:t>20</a:t>
            </a:fld>
          </a:p>
        </p:txBody>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 name="PlaceHolder 1"/>
          <p:cNvSpPr>
            <a:spLocks noGrp="1"/>
          </p:cNvSpPr>
          <p:nvPr>
            <p:ph/>
          </p:nvPr>
        </p:nvSpPr>
        <p:spPr>
          <a:xfrm>
            <a:off x="504000" y="360000"/>
            <a:ext cx="9071640" cy="5040000"/>
          </a:xfrm>
          <a:prstGeom prst="rect">
            <a:avLst/>
          </a:prstGeom>
          <a:noFill/>
          <a:ln w="0">
            <a:noFill/>
          </a:ln>
        </p:spPr>
        <p:txBody>
          <a:bodyPr lIns="0" rIns="0" tIns="0" bIns="0" anchor="t">
            <a:normAutofit/>
          </a:bodyPr>
          <a:p>
            <a:pPr marL="432000" indent="0">
              <a:spcBef>
                <a:spcPts val="1417"/>
              </a:spcBef>
              <a:buNone/>
            </a:pPr>
            <a:r>
              <a:rPr b="0" lang="de-DE" sz="1600" spc="-1" strike="noStrike">
                <a:solidFill>
                  <a:srgbClr val="000000"/>
                </a:solidFill>
                <a:latin typeface="Arial"/>
              </a:rPr>
              <a:t>Cäsar: rot13():</a:t>
            </a:r>
            <a:endParaRPr b="0" lang="de-DE" sz="1600" spc="-1" strike="noStrike">
              <a:solidFill>
                <a:srgbClr val="000000"/>
              </a:solidFill>
              <a:latin typeface="Arial"/>
            </a:endParaRPr>
          </a:p>
          <a:p>
            <a:pPr marL="432000" indent="0">
              <a:spcBef>
                <a:spcPts val="1417"/>
              </a:spcBef>
              <a:buNone/>
            </a:pPr>
            <a:endParaRPr b="0" lang="de-DE" sz="1600" spc="-1" strike="noStrike">
              <a:solidFill>
                <a:srgbClr val="000000"/>
              </a:solidFill>
              <a:latin typeface="Arial"/>
            </a:endParaRPr>
          </a:p>
          <a:p>
            <a:pPr marL="432000" indent="0">
              <a:spcBef>
                <a:spcPts val="1417"/>
              </a:spcBef>
              <a:buNone/>
            </a:pPr>
            <a:endParaRPr b="0" lang="de-DE" sz="1600" spc="-1" strike="noStrike">
              <a:solidFill>
                <a:srgbClr val="000000"/>
              </a:solidFill>
              <a:latin typeface="Arial"/>
            </a:endParaRPr>
          </a:p>
          <a:p>
            <a:pPr marL="432000" indent="0">
              <a:spcBef>
                <a:spcPts val="1417"/>
              </a:spcBef>
              <a:buNone/>
            </a:pPr>
            <a:endParaRPr b="0" lang="de-DE" sz="1600" spc="-1" strike="noStrike">
              <a:solidFill>
                <a:srgbClr val="000000"/>
              </a:solidFill>
              <a:latin typeface="Arial"/>
            </a:endParaRPr>
          </a:p>
          <a:p>
            <a:pPr marL="432000" indent="0">
              <a:spcBef>
                <a:spcPts val="1417"/>
              </a:spcBef>
              <a:buNone/>
            </a:pPr>
            <a:r>
              <a:rPr b="0" lang="de-DE" sz="1600" spc="-1" strike="noStrike">
                <a:solidFill>
                  <a:srgbClr val="000000"/>
                </a:solidFill>
                <a:latin typeface="Arial"/>
              </a:rPr>
              <a:t>analog rotXX()</a:t>
            </a:r>
            <a:endParaRPr b="0" lang="de-DE" sz="1600" spc="-1" strike="noStrike">
              <a:solidFill>
                <a:srgbClr val="000000"/>
              </a:solidFill>
              <a:latin typeface="Arial"/>
            </a:endParaRPr>
          </a:p>
          <a:p>
            <a:pPr marL="432000" indent="0">
              <a:spcBef>
                <a:spcPts val="1417"/>
              </a:spcBef>
              <a:buNone/>
            </a:pPr>
            <a:endParaRPr b="0" lang="de-DE" sz="1600" spc="-1" strike="noStrike">
              <a:solidFill>
                <a:srgbClr val="000000"/>
              </a:solidFill>
              <a:latin typeface="Arial"/>
            </a:endParaRPr>
          </a:p>
          <a:p>
            <a:pPr marL="432000" indent="0">
              <a:spcBef>
                <a:spcPts val="1417"/>
              </a:spcBef>
              <a:buNone/>
            </a:pPr>
            <a:r>
              <a:rPr b="0" lang="de-DE" sz="1600" spc="-1" strike="noStrike">
                <a:solidFill>
                  <a:srgbClr val="000000"/>
                </a:solidFill>
                <a:latin typeface="Arial"/>
              </a:rPr>
              <a:t>Enigma: ähnlich, aber:</a:t>
            </a:r>
            <a:endParaRPr b="0" lang="de-DE" sz="1600" spc="-1" strike="noStrike">
              <a:solidFill>
                <a:srgbClr val="000000"/>
              </a:solidFill>
              <a:latin typeface="Arial"/>
            </a:endParaRPr>
          </a:p>
          <a:p>
            <a:pPr marL="432000" indent="0">
              <a:spcBef>
                <a:spcPts val="1417"/>
              </a:spcBef>
              <a:buNone/>
            </a:pPr>
            <a:endParaRPr b="0" lang="de-DE" sz="1600" spc="-1" strike="noStrike">
              <a:solidFill>
                <a:srgbClr val="000000"/>
              </a:solidFill>
              <a:latin typeface="Arial"/>
            </a:endParaRPr>
          </a:p>
          <a:p>
            <a:pPr marL="432000" indent="0">
              <a:spcBef>
                <a:spcPts val="1417"/>
              </a:spcBef>
              <a:buNone/>
            </a:pPr>
            <a:endParaRPr b="0" lang="de-DE" sz="1600" spc="-1" strike="noStrike">
              <a:solidFill>
                <a:srgbClr val="000000"/>
              </a:solidFill>
              <a:latin typeface="Arial"/>
            </a:endParaRPr>
          </a:p>
          <a:p>
            <a:pPr marL="432000" indent="0">
              <a:spcBef>
                <a:spcPts val="1417"/>
              </a:spcBef>
              <a:buNone/>
            </a:pPr>
            <a:endParaRPr b="0" lang="de-DE" sz="1600" spc="-1" strike="noStrike">
              <a:solidFill>
                <a:srgbClr val="000000"/>
              </a:solidFill>
              <a:latin typeface="Arial"/>
            </a:endParaRPr>
          </a:p>
          <a:p>
            <a:pPr marL="432000" indent="0">
              <a:spcBef>
                <a:spcPts val="1417"/>
              </a:spcBef>
              <a:buNone/>
            </a:pPr>
            <a:endParaRPr b="0" lang="de-DE" sz="1600" spc="-1" strike="noStrike">
              <a:solidFill>
                <a:srgbClr val="000000"/>
              </a:solidFill>
              <a:latin typeface="Arial"/>
            </a:endParaRPr>
          </a:p>
        </p:txBody>
      </p:sp>
      <p:pic>
        <p:nvPicPr>
          <p:cNvPr id="56" name="" descr=""/>
          <p:cNvPicPr/>
          <p:nvPr/>
        </p:nvPicPr>
        <p:blipFill>
          <a:blip r:embed="rId1"/>
          <a:stretch/>
        </p:blipFill>
        <p:spPr>
          <a:xfrm>
            <a:off x="180000" y="720000"/>
            <a:ext cx="9865800" cy="1266480"/>
          </a:xfrm>
          <a:prstGeom prst="rect">
            <a:avLst/>
          </a:prstGeom>
          <a:ln w="0">
            <a:noFill/>
          </a:ln>
        </p:spPr>
      </p:pic>
      <p:pic>
        <p:nvPicPr>
          <p:cNvPr id="57" name="" descr=""/>
          <p:cNvPicPr/>
          <p:nvPr/>
        </p:nvPicPr>
        <p:blipFill>
          <a:blip r:embed="rId2"/>
          <a:stretch/>
        </p:blipFill>
        <p:spPr>
          <a:xfrm>
            <a:off x="909000" y="3240000"/>
            <a:ext cx="7191000" cy="1047240"/>
          </a:xfrm>
          <a:prstGeom prst="rect">
            <a:avLst/>
          </a:prstGeom>
          <a:ln w="0">
            <a:noFill/>
          </a:ln>
        </p:spPr>
      </p:pic>
      <p:sp>
        <p:nvSpPr>
          <p:cNvPr id="3" name="PlaceHolder 2"/>
          <p:cNvSpPr>
            <a:spLocks noGrp="1"/>
          </p:cNvSpPr>
          <p:nvPr>
            <p:ph type="sldNum" idx="3"/>
          </p:nvPr>
        </p:nvSpPr>
        <p:spPr/>
        <p:txBody>
          <a:bodyPr/>
          <a:p>
            <a:fld id="{A76F88DC-B2FC-4577-9C6D-E8DEBF0D9297}" type="slidenum">
              <a:t>21</a:t>
            </a:fld>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58" name="" descr=""/>
          <p:cNvPicPr/>
          <p:nvPr/>
        </p:nvPicPr>
        <p:blipFill>
          <a:blip r:embed="rId1"/>
          <a:stretch/>
        </p:blipFill>
        <p:spPr>
          <a:xfrm>
            <a:off x="2846520" y="180000"/>
            <a:ext cx="4386240" cy="5220000"/>
          </a:xfrm>
          <a:prstGeom prst="rect">
            <a:avLst/>
          </a:prstGeom>
          <a:ln w="0">
            <a:noFill/>
          </a:ln>
        </p:spPr>
      </p:pic>
      <p:sp>
        <p:nvSpPr>
          <p:cNvPr id="2" name="PlaceHolder 1"/>
          <p:cNvSpPr>
            <a:spLocks noGrp="1"/>
          </p:cNvSpPr>
          <p:nvPr>
            <p:ph type="sldNum" idx="3"/>
          </p:nvPr>
        </p:nvSpPr>
        <p:spPr/>
        <p:txBody>
          <a:bodyPr/>
          <a:p>
            <a:fld id="{E6987F1E-3C23-499C-8B1B-774CAF90CD89}" type="slidenum">
              <a:t>22</a:t>
            </a:fld>
          </a:p>
        </p:txBody>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 name="PlaceHolder 1"/>
          <p:cNvSpPr>
            <a:spLocks noGrp="1"/>
          </p:cNvSpPr>
          <p:nvPr>
            <p:ph/>
          </p:nvPr>
        </p:nvSpPr>
        <p:spPr>
          <a:xfrm>
            <a:off x="468360" y="180000"/>
            <a:ext cx="9071640" cy="5040000"/>
          </a:xfrm>
          <a:prstGeom prst="rect">
            <a:avLst/>
          </a:prstGeom>
          <a:noFill/>
          <a:ln w="0">
            <a:noFill/>
          </a:ln>
        </p:spPr>
        <p:txBody>
          <a:bodyPr lIns="0" rIns="0" tIns="0" bIns="0" anchor="t">
            <a:normAutofit/>
          </a:bodyPr>
          <a:p>
            <a:pPr marL="432000" indent="0">
              <a:spcBef>
                <a:spcPts val="1417"/>
              </a:spcBef>
              <a:buNone/>
            </a:pPr>
            <a:r>
              <a:rPr b="0" lang="de-DE" sz="3200" spc="-1" strike="noStrike">
                <a:solidFill>
                  <a:srgbClr val="000000"/>
                </a:solidFill>
                <a:latin typeface="Arial"/>
              </a:rPr>
              <a:t>Rotoren 2 und 3</a:t>
            </a:r>
            <a:endParaRPr b="0" lang="de-DE" sz="3200" spc="-1" strike="noStrike">
              <a:solidFill>
                <a:srgbClr val="000000"/>
              </a:solidFill>
              <a:latin typeface="Arial"/>
            </a:endParaRPr>
          </a:p>
          <a:p>
            <a:pPr marL="432000" indent="0">
              <a:spcBef>
                <a:spcPts val="1417"/>
              </a:spcBef>
              <a:buNone/>
            </a:pPr>
            <a:endParaRPr b="0" lang="de-DE" sz="3200" spc="-1" strike="noStrike">
              <a:solidFill>
                <a:srgbClr val="000000"/>
              </a:solidFill>
              <a:latin typeface="Arial"/>
            </a:endParaRPr>
          </a:p>
          <a:p>
            <a:pPr marL="432000" indent="0">
              <a:spcBef>
                <a:spcPts val="1417"/>
              </a:spcBef>
              <a:buNone/>
            </a:pPr>
            <a:endParaRPr b="0" lang="de-DE" sz="3200" spc="-1" strike="noStrike">
              <a:solidFill>
                <a:srgbClr val="000000"/>
              </a:solidFill>
              <a:latin typeface="Arial"/>
            </a:endParaRPr>
          </a:p>
          <a:p>
            <a:pPr marL="432000" indent="0">
              <a:spcBef>
                <a:spcPts val="1417"/>
              </a:spcBef>
              <a:buNone/>
            </a:pPr>
            <a:endParaRPr b="0" lang="de-DE" sz="3200" spc="-1" strike="noStrike">
              <a:solidFill>
                <a:srgbClr val="000000"/>
              </a:solidFill>
              <a:latin typeface="Arial"/>
            </a:endParaRPr>
          </a:p>
          <a:p>
            <a:pPr marL="432000" indent="0">
              <a:spcBef>
                <a:spcPts val="1417"/>
              </a:spcBef>
              <a:buNone/>
            </a:pPr>
            <a:r>
              <a:rPr b="0" lang="de-DE" sz="3200" spc="-1" strike="noStrike">
                <a:solidFill>
                  <a:srgbClr val="000000"/>
                </a:solidFill>
                <a:latin typeface="Arial"/>
              </a:rPr>
              <a:t>Umkehrwalze</a:t>
            </a:r>
            <a:endParaRPr b="0" lang="de-DE" sz="3200" spc="-1" strike="noStrike">
              <a:solidFill>
                <a:srgbClr val="000000"/>
              </a:solidFill>
              <a:latin typeface="Arial"/>
            </a:endParaRPr>
          </a:p>
          <a:p>
            <a:pPr marL="432000" indent="0">
              <a:spcBef>
                <a:spcPts val="1417"/>
              </a:spcBef>
              <a:buNone/>
            </a:pPr>
            <a:endParaRPr b="0" lang="de-DE" sz="3200" spc="-1" strike="noStrike">
              <a:solidFill>
                <a:srgbClr val="000000"/>
              </a:solidFill>
              <a:latin typeface="Arial"/>
            </a:endParaRPr>
          </a:p>
        </p:txBody>
      </p:sp>
      <p:pic>
        <p:nvPicPr>
          <p:cNvPr id="60" name="" descr=""/>
          <p:cNvPicPr/>
          <p:nvPr/>
        </p:nvPicPr>
        <p:blipFill>
          <a:blip r:embed="rId1"/>
          <a:stretch/>
        </p:blipFill>
        <p:spPr>
          <a:xfrm>
            <a:off x="1364400" y="644760"/>
            <a:ext cx="7095600" cy="1695240"/>
          </a:xfrm>
          <a:prstGeom prst="rect">
            <a:avLst/>
          </a:prstGeom>
          <a:ln w="0">
            <a:noFill/>
          </a:ln>
        </p:spPr>
      </p:pic>
      <p:pic>
        <p:nvPicPr>
          <p:cNvPr id="61" name="" descr=""/>
          <p:cNvPicPr/>
          <p:nvPr/>
        </p:nvPicPr>
        <p:blipFill>
          <a:blip r:embed="rId2"/>
          <a:stretch/>
        </p:blipFill>
        <p:spPr>
          <a:xfrm>
            <a:off x="1278360" y="3337200"/>
            <a:ext cx="7181640" cy="1342800"/>
          </a:xfrm>
          <a:prstGeom prst="rect">
            <a:avLst/>
          </a:prstGeom>
          <a:ln w="0">
            <a:noFill/>
          </a:ln>
        </p:spPr>
      </p:pic>
      <p:sp>
        <p:nvSpPr>
          <p:cNvPr id="3" name="PlaceHolder 2"/>
          <p:cNvSpPr>
            <a:spLocks noGrp="1"/>
          </p:cNvSpPr>
          <p:nvPr>
            <p:ph type="sldNum" idx="3"/>
          </p:nvPr>
        </p:nvSpPr>
        <p:spPr/>
        <p:txBody>
          <a:bodyPr/>
          <a:p>
            <a:fld id="{24F8E6B7-54ED-4E7A-A9E3-35A28443BD33}" type="slidenum">
              <a:t>23</a:t>
            </a:fld>
          </a:p>
        </p:txBody>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62" name="" descr=""/>
          <p:cNvPicPr/>
          <p:nvPr/>
        </p:nvPicPr>
        <p:blipFill>
          <a:blip r:embed="rId1"/>
          <a:stretch/>
        </p:blipFill>
        <p:spPr>
          <a:xfrm>
            <a:off x="4500000" y="180000"/>
            <a:ext cx="5367600" cy="4761360"/>
          </a:xfrm>
          <a:prstGeom prst="rect">
            <a:avLst/>
          </a:prstGeom>
          <a:ln w="0">
            <a:noFill/>
          </a:ln>
        </p:spPr>
      </p:pic>
      <p:pic>
        <p:nvPicPr>
          <p:cNvPr id="63" name="" descr=""/>
          <p:cNvPicPr/>
          <p:nvPr/>
        </p:nvPicPr>
        <p:blipFill>
          <a:blip r:embed="rId2"/>
          <a:stretch/>
        </p:blipFill>
        <p:spPr>
          <a:xfrm>
            <a:off x="601920" y="1468440"/>
            <a:ext cx="2833200" cy="3031560"/>
          </a:xfrm>
          <a:prstGeom prst="rect">
            <a:avLst/>
          </a:prstGeom>
          <a:ln w="0">
            <a:noFill/>
          </a:ln>
        </p:spPr>
      </p:pic>
      <p:sp>
        <p:nvSpPr>
          <p:cNvPr id="2" name="PlaceHolder 1"/>
          <p:cNvSpPr>
            <a:spLocks noGrp="1"/>
          </p:cNvSpPr>
          <p:nvPr>
            <p:ph type="sldNum" idx="3"/>
          </p:nvPr>
        </p:nvSpPr>
        <p:spPr/>
        <p:txBody>
          <a:bodyPr/>
          <a:p>
            <a:fld id="{472C53A7-CE39-456C-9F6C-3AA32AEB5F46}" type="slidenum">
              <a:t>24</a:t>
            </a:fld>
          </a:p>
        </p:txBody>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4" name="PlaceHolder 1"/>
          <p:cNvSpPr>
            <a:spLocks noGrp="1"/>
          </p:cNvSpPr>
          <p:nvPr>
            <p:ph/>
          </p:nvPr>
        </p:nvSpPr>
        <p:spPr>
          <a:xfrm>
            <a:off x="504000" y="180000"/>
            <a:ext cx="9071640" cy="5220000"/>
          </a:xfrm>
          <a:prstGeom prst="rect">
            <a:avLst/>
          </a:prstGeom>
          <a:noFill/>
          <a:ln w="0">
            <a:noFill/>
          </a:ln>
        </p:spPr>
        <p:txBody>
          <a:bodyPr lIns="0" rIns="0" tIns="0" bIns="0" anchor="t">
            <a:normAutofit/>
          </a:bodyPr>
          <a:p>
            <a:pPr marL="432000" indent="0">
              <a:spcBef>
                <a:spcPts val="1417"/>
              </a:spcBef>
              <a:buNone/>
            </a:pPr>
            <a:r>
              <a:rPr b="0" lang="de-DE" sz="3200" spc="-1" strike="noStrike">
                <a:solidFill>
                  <a:srgbClr val="000000"/>
                </a:solidFill>
                <a:latin typeface="Arial"/>
              </a:rPr>
              <a:t>Schaubild Verschlüsselung</a:t>
            </a:r>
            <a:endParaRPr b="0" lang="de-DE" sz="3200" spc="-1" strike="noStrike">
              <a:solidFill>
                <a:srgbClr val="000000"/>
              </a:solidFill>
              <a:latin typeface="Arial"/>
            </a:endParaRPr>
          </a:p>
          <a:p>
            <a:pPr marL="432000" indent="0">
              <a:spcBef>
                <a:spcPts val="1417"/>
              </a:spcBef>
              <a:buNone/>
            </a:pPr>
            <a:endParaRPr b="0" lang="de-DE" sz="3200" spc="-1" strike="noStrike">
              <a:solidFill>
                <a:srgbClr val="000000"/>
              </a:solidFill>
              <a:latin typeface="Arial"/>
            </a:endParaRPr>
          </a:p>
        </p:txBody>
      </p:sp>
      <p:pic>
        <p:nvPicPr>
          <p:cNvPr id="65" name="" descr=""/>
          <p:cNvPicPr/>
          <p:nvPr/>
        </p:nvPicPr>
        <p:blipFill>
          <a:blip r:embed="rId1"/>
          <a:stretch/>
        </p:blipFill>
        <p:spPr>
          <a:xfrm>
            <a:off x="2216880" y="1057680"/>
            <a:ext cx="5714640" cy="3600000"/>
          </a:xfrm>
          <a:prstGeom prst="rect">
            <a:avLst/>
          </a:prstGeom>
          <a:ln w="0">
            <a:noFill/>
          </a:ln>
        </p:spPr>
      </p:pic>
      <p:sp>
        <p:nvSpPr>
          <p:cNvPr id="3" name="PlaceHolder 2"/>
          <p:cNvSpPr>
            <a:spLocks noGrp="1"/>
          </p:cNvSpPr>
          <p:nvPr>
            <p:ph type="sldNum" idx="3"/>
          </p:nvPr>
        </p:nvSpPr>
        <p:spPr/>
        <p:txBody>
          <a:bodyPr/>
          <a:p>
            <a:fld id="{86CFEC54-72A9-4776-87DF-AFCDBDA4237E}" type="slidenum">
              <a:t>25</a:t>
            </a:fld>
          </a:p>
        </p:txBody>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66" name="" descr=""/>
          <p:cNvPicPr/>
          <p:nvPr/>
        </p:nvPicPr>
        <p:blipFill>
          <a:blip r:embed="rId1"/>
          <a:stretch/>
        </p:blipFill>
        <p:spPr>
          <a:xfrm>
            <a:off x="2588400" y="4680"/>
            <a:ext cx="4971600" cy="5669640"/>
          </a:xfrm>
          <a:prstGeom prst="rect">
            <a:avLst/>
          </a:prstGeom>
          <a:ln w="0">
            <a:noFill/>
          </a:ln>
        </p:spPr>
      </p:pic>
      <p:sp>
        <p:nvSpPr>
          <p:cNvPr id="2" name="PlaceHolder 1"/>
          <p:cNvSpPr>
            <a:spLocks noGrp="1"/>
          </p:cNvSpPr>
          <p:nvPr>
            <p:ph type="sldNum" idx="3"/>
          </p:nvPr>
        </p:nvSpPr>
        <p:spPr/>
        <p:txBody>
          <a:bodyPr/>
          <a:p>
            <a:fld id="{2D2D69C6-3268-44CC-9189-AB5A0F3F77E8}" type="slidenum">
              <a:t>26</a:t>
            </a:fld>
          </a:p>
        </p:txBody>
      </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7" name="PlaceHolder 1"/>
          <p:cNvSpPr>
            <a:spLocks noGrp="1"/>
          </p:cNvSpPr>
          <p:nvPr>
            <p:ph/>
          </p:nvPr>
        </p:nvSpPr>
        <p:spPr>
          <a:xfrm>
            <a:off x="540000" y="311760"/>
            <a:ext cx="9071640" cy="5088240"/>
          </a:xfrm>
          <a:prstGeom prst="rect">
            <a:avLst/>
          </a:prstGeom>
          <a:noFill/>
          <a:ln w="0">
            <a:noFill/>
          </a:ln>
        </p:spPr>
        <p:txBody>
          <a:bodyPr lIns="0" rIns="0" tIns="0" bIns="0" anchor="t">
            <a:normAutofit/>
          </a:bodyPr>
          <a:p>
            <a:pPr marL="432000" indent="0">
              <a:spcBef>
                <a:spcPts val="1417"/>
              </a:spcBef>
              <a:buNone/>
            </a:pPr>
            <a:r>
              <a:rPr b="0" lang="de-DE" sz="3200" spc="-1" strike="noStrike">
                <a:solidFill>
                  <a:srgbClr val="000000"/>
                </a:solidFill>
                <a:latin typeface="Arial"/>
              </a:rPr>
              <a:t>Erläuterung Steckerbrett</a:t>
            </a:r>
            <a:endParaRPr b="0" lang="de-DE" sz="3200" spc="-1" strike="noStrike">
              <a:solidFill>
                <a:srgbClr val="000000"/>
              </a:solidFill>
              <a:latin typeface="Arial"/>
            </a:endParaRPr>
          </a:p>
          <a:p>
            <a:pPr marL="432000" indent="0">
              <a:spcBef>
                <a:spcPts val="1417"/>
              </a:spcBef>
              <a:buNone/>
            </a:pPr>
            <a:endParaRPr b="0" lang="de-DE" sz="3200" spc="-1" strike="noStrike">
              <a:solidFill>
                <a:srgbClr val="000000"/>
              </a:solidFill>
              <a:latin typeface="Arial"/>
            </a:endParaRPr>
          </a:p>
        </p:txBody>
      </p:sp>
      <p:pic>
        <p:nvPicPr>
          <p:cNvPr id="68" name="" descr=""/>
          <p:cNvPicPr/>
          <p:nvPr/>
        </p:nvPicPr>
        <p:blipFill>
          <a:blip r:embed="rId1"/>
          <a:stretch/>
        </p:blipFill>
        <p:spPr>
          <a:xfrm>
            <a:off x="754560" y="799200"/>
            <a:ext cx="8638920" cy="4828680"/>
          </a:xfrm>
          <a:prstGeom prst="rect">
            <a:avLst/>
          </a:prstGeom>
          <a:ln w="0">
            <a:noFill/>
          </a:ln>
        </p:spPr>
      </p:pic>
      <p:sp>
        <p:nvSpPr>
          <p:cNvPr id="3" name="PlaceHolder 2"/>
          <p:cNvSpPr>
            <a:spLocks noGrp="1"/>
          </p:cNvSpPr>
          <p:nvPr>
            <p:ph type="sldNum" idx="3"/>
          </p:nvPr>
        </p:nvSpPr>
        <p:spPr/>
        <p:txBody>
          <a:bodyPr/>
          <a:p>
            <a:fld id="{8F6F3942-2938-4AE3-9D39-DBC3BD56D300}" type="slidenum">
              <a:t>27</a:t>
            </a:fld>
          </a:p>
        </p:txBody>
      </p:sp>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9" name=""/>
          <p:cNvSpPr txBox="1"/>
          <p:nvPr/>
        </p:nvSpPr>
        <p:spPr>
          <a:xfrm>
            <a:off x="1733400" y="2689200"/>
            <a:ext cx="6906600" cy="427320"/>
          </a:xfrm>
          <a:prstGeom prst="rect">
            <a:avLst/>
          </a:prstGeom>
          <a:noFill/>
          <a:ln w="0">
            <a:noFill/>
          </a:ln>
        </p:spPr>
        <p:txBody>
          <a:bodyPr lIns="90000" rIns="90000" tIns="45000" bIns="45000" anchor="t">
            <a:noAutofit/>
          </a:bodyPr>
          <a:p>
            <a:r>
              <a:rPr b="0" lang="de-DE" sz="1800" spc="-1" strike="noStrike">
                <a:solidFill>
                  <a:srgbClr val="000000"/>
                </a:solidFill>
                <a:latin typeface="Arial"/>
                <a:hlinkClick r:id="rId1"/>
              </a:rPr>
              <a:t>https://youtu.be/ybkkiGtJmkM?feature=shared&amp;t=325</a:t>
            </a:r>
            <a:endParaRPr b="0" lang="de-DE" sz="1800" spc="-1" strike="noStrike">
              <a:solidFill>
                <a:srgbClr val="000000"/>
              </a:solidFill>
              <a:latin typeface="Arial"/>
            </a:endParaRPr>
          </a:p>
        </p:txBody>
      </p:sp>
      <p:sp>
        <p:nvSpPr>
          <p:cNvPr id="70" name="PlaceHolder 1"/>
          <p:cNvSpPr>
            <a:spLocks noGrp="1"/>
          </p:cNvSpPr>
          <p:nvPr>
            <p:ph type="title"/>
          </p:nvPr>
        </p:nvSpPr>
        <p:spPr>
          <a:xfrm>
            <a:off x="504000" y="226080"/>
            <a:ext cx="9071640" cy="946440"/>
          </a:xfrm>
          <a:prstGeom prst="rect">
            <a:avLst/>
          </a:prstGeom>
          <a:noFill/>
          <a:ln w="0">
            <a:noFill/>
          </a:ln>
        </p:spPr>
        <p:txBody>
          <a:bodyPr lIns="0" rIns="0" tIns="0" bIns="0" anchor="ctr">
            <a:noAutofit/>
          </a:bodyPr>
          <a:p>
            <a:pPr indent="0" algn="ctr">
              <a:buNone/>
            </a:pPr>
            <a:r>
              <a:rPr b="0" lang="de-DE" sz="4400" spc="-1" strike="noStrike">
                <a:solidFill>
                  <a:srgbClr val="000000"/>
                </a:solidFill>
                <a:latin typeface="Arial"/>
              </a:rPr>
              <a:t>Demonstration der Enigma</a:t>
            </a:r>
            <a:endParaRPr b="0" lang="de-DE" sz="4400" spc="-1" strike="noStrike">
              <a:solidFill>
                <a:srgbClr val="000000"/>
              </a:solidFill>
              <a:latin typeface="Arial"/>
            </a:endParaRPr>
          </a:p>
        </p:txBody>
      </p:sp>
      <p:sp>
        <p:nvSpPr>
          <p:cNvPr id="71" name=""/>
          <p:cNvSpPr txBox="1"/>
          <p:nvPr/>
        </p:nvSpPr>
        <p:spPr>
          <a:xfrm>
            <a:off x="504000" y="1326600"/>
            <a:ext cx="9071640" cy="3288240"/>
          </a:xfrm>
          <a:prstGeom prst="rect">
            <a:avLst/>
          </a:prstGeom>
          <a:noFill/>
          <a:ln w="0">
            <a:noFill/>
          </a:ln>
        </p:spPr>
        <p:txBody>
          <a:bodyPr lIns="0" rIns="0" tIns="0" bIns="0" anchor="ctr">
            <a:noAutofit/>
          </a:bodyPr>
          <a:p>
            <a:pPr algn="ctr"/>
            <a:endParaRPr b="0" lang="de-DE" sz="3200" spc="-1" strike="noStrike">
              <a:solidFill>
                <a:srgbClr val="000000"/>
              </a:solidFill>
              <a:latin typeface="Arial"/>
            </a:endParaRPr>
          </a:p>
        </p:txBody>
      </p:sp>
      <p:sp>
        <p:nvSpPr>
          <p:cNvPr id="3" name="PlaceHolder 2"/>
          <p:cNvSpPr>
            <a:spLocks noGrp="1"/>
          </p:cNvSpPr>
          <p:nvPr>
            <p:ph type="sldNum" idx="3"/>
          </p:nvPr>
        </p:nvSpPr>
        <p:spPr/>
        <p:txBody>
          <a:bodyPr/>
          <a:p>
            <a:fld id="{BAE19FD8-8A26-419C-BEA5-544F3802981E}" type="slidenum">
              <a:t>28</a:t>
            </a:fld>
          </a:p>
        </p:txBody>
      </p:sp>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2" name="PlaceHolder 1"/>
          <p:cNvSpPr>
            <a:spLocks noGrp="1"/>
          </p:cNvSpPr>
          <p:nvPr>
            <p:ph type="title"/>
          </p:nvPr>
        </p:nvSpPr>
        <p:spPr>
          <a:xfrm>
            <a:off x="504000" y="226080"/>
            <a:ext cx="9071640" cy="946440"/>
          </a:xfrm>
          <a:prstGeom prst="rect">
            <a:avLst/>
          </a:prstGeom>
          <a:noFill/>
          <a:ln w="0">
            <a:noFill/>
          </a:ln>
        </p:spPr>
        <p:txBody>
          <a:bodyPr lIns="0" rIns="0" tIns="0" bIns="0" anchor="ctr">
            <a:noAutofit/>
          </a:bodyPr>
          <a:p>
            <a:pPr indent="0" algn="ctr">
              <a:buNone/>
            </a:pPr>
            <a:r>
              <a:rPr b="0" lang="de-DE" sz="4400" spc="-1" strike="noStrike">
                <a:solidFill>
                  <a:srgbClr val="000000"/>
                </a:solidFill>
                <a:latin typeface="Arial"/>
              </a:rPr>
              <a:t>Angst, Mathematik, Spionage</a:t>
            </a:r>
            <a:endParaRPr b="0" lang="de-DE" sz="4400" spc="-1" strike="noStrike">
              <a:solidFill>
                <a:srgbClr val="000000"/>
              </a:solidFill>
              <a:latin typeface="Arial"/>
            </a:endParaRPr>
          </a:p>
        </p:txBody>
      </p:sp>
      <p:sp>
        <p:nvSpPr>
          <p:cNvPr id="73" name="PlaceHolder 2"/>
          <p:cNvSpPr>
            <a:spLocks noGrp="1"/>
          </p:cNvSpPr>
          <p:nvPr>
            <p:ph/>
          </p:nvPr>
        </p:nvSpPr>
        <p:spPr>
          <a:xfrm>
            <a:off x="504000" y="1326600"/>
            <a:ext cx="9071640" cy="3288240"/>
          </a:xfrm>
          <a:prstGeom prst="rect">
            <a:avLst/>
          </a:prstGeom>
          <a:noFill/>
          <a:ln w="0">
            <a:noFill/>
          </a:ln>
        </p:spPr>
        <p:txBody>
          <a:bodyPr lIns="0" rIns="0" tIns="0" bIns="0" anchor="t">
            <a:normAutofit/>
          </a:bodyPr>
          <a:p>
            <a:pPr marL="432000" indent="0">
              <a:spcBef>
                <a:spcPts val="1417"/>
              </a:spcBef>
              <a:buNone/>
            </a:pPr>
            <a:r>
              <a:rPr b="0" lang="de-DE" sz="3200" spc="-1" strike="noStrike">
                <a:solidFill>
                  <a:srgbClr val="000000"/>
                </a:solidFill>
                <a:latin typeface="Arial"/>
              </a:rPr>
              <a:t>Angst </a:t>
            </a:r>
            <a:endParaRPr b="0" lang="de-DE" sz="3200" spc="-1" strike="noStrike">
              <a:solidFill>
                <a:srgbClr val="000000"/>
              </a:solidFill>
              <a:latin typeface="Arial"/>
            </a:endParaRPr>
          </a:p>
          <a:p>
            <a:pPr lvl="1" marL="864000" indent="0">
              <a:spcBef>
                <a:spcPts val="1134"/>
              </a:spcBef>
              <a:buNone/>
            </a:pPr>
            <a:r>
              <a:rPr b="0" lang="de-DE" sz="1600" spc="-1" strike="noStrike">
                <a:solidFill>
                  <a:srgbClr val="000000"/>
                </a:solidFill>
                <a:latin typeface="Arial"/>
                <a:hlinkClick r:id="rId1"/>
              </a:rPr>
              <a:t>Polen 1920</a:t>
            </a:r>
            <a:endParaRPr b="0" lang="de-DE" sz="1600" spc="-1" strike="noStrike">
              <a:solidFill>
                <a:srgbClr val="000000"/>
              </a:solidFill>
              <a:latin typeface="Arial"/>
            </a:endParaRPr>
          </a:p>
          <a:p>
            <a:pPr marL="432000" indent="0">
              <a:spcBef>
                <a:spcPts val="1417"/>
              </a:spcBef>
              <a:buNone/>
            </a:pPr>
            <a:r>
              <a:rPr b="0" lang="de-DE" sz="3200" spc="-1" strike="noStrike">
                <a:solidFill>
                  <a:srgbClr val="000000"/>
                </a:solidFill>
                <a:latin typeface="Arial"/>
              </a:rPr>
              <a:t>Mathematik</a:t>
            </a:r>
            <a:endParaRPr b="0" lang="de-DE" sz="3200" spc="-1" strike="noStrike">
              <a:solidFill>
                <a:srgbClr val="000000"/>
              </a:solidFill>
              <a:latin typeface="Arial"/>
            </a:endParaRPr>
          </a:p>
          <a:p>
            <a:pPr lvl="1" marL="864000" indent="0">
              <a:spcBef>
                <a:spcPts val="1134"/>
              </a:spcBef>
              <a:buNone/>
            </a:pPr>
            <a:r>
              <a:rPr b="0" lang="de-DE" sz="1600" spc="-1" strike="noStrike">
                <a:solidFill>
                  <a:srgbClr val="000000"/>
                </a:solidFill>
                <a:latin typeface="Arial"/>
              </a:rPr>
              <a:t>Permutationen</a:t>
            </a:r>
            <a:endParaRPr b="0" lang="de-DE" sz="1600" spc="-1" strike="noStrike">
              <a:solidFill>
                <a:srgbClr val="000000"/>
              </a:solidFill>
              <a:latin typeface="Arial"/>
            </a:endParaRPr>
          </a:p>
          <a:p>
            <a:pPr marL="432000" indent="0">
              <a:spcBef>
                <a:spcPts val="1417"/>
              </a:spcBef>
              <a:buNone/>
            </a:pPr>
            <a:r>
              <a:rPr b="0" lang="de-DE" sz="3200" spc="-1" strike="noStrike">
                <a:solidFill>
                  <a:srgbClr val="000000"/>
                </a:solidFill>
                <a:latin typeface="Arial"/>
              </a:rPr>
              <a:t>Spionage</a:t>
            </a:r>
            <a:endParaRPr b="0" lang="de-DE" sz="3200" spc="-1" strike="noStrike">
              <a:solidFill>
                <a:srgbClr val="000000"/>
              </a:solidFill>
              <a:latin typeface="Arial"/>
            </a:endParaRPr>
          </a:p>
          <a:p>
            <a:pPr lvl="1" marL="864000" indent="0">
              <a:spcBef>
                <a:spcPts val="1134"/>
              </a:spcBef>
              <a:buNone/>
            </a:pPr>
            <a:r>
              <a:rPr b="0" lang="de-DE" sz="1600" spc="-1" strike="noStrike">
                <a:solidFill>
                  <a:srgbClr val="000000"/>
                </a:solidFill>
                <a:latin typeface="Arial"/>
              </a:rPr>
              <a:t>Asche</a:t>
            </a:r>
            <a:endParaRPr b="0" lang="de-DE" sz="1600" spc="-1" strike="noStrike">
              <a:solidFill>
                <a:srgbClr val="000000"/>
              </a:solidFill>
              <a:latin typeface="Arial"/>
            </a:endParaRPr>
          </a:p>
          <a:p>
            <a:pPr marL="432000" indent="0">
              <a:spcBef>
                <a:spcPts val="1417"/>
              </a:spcBef>
              <a:buNone/>
            </a:pPr>
            <a:endParaRPr b="0" lang="de-DE" sz="3200" spc="-1" strike="noStrike">
              <a:solidFill>
                <a:srgbClr val="000000"/>
              </a:solidFill>
              <a:latin typeface="Arial"/>
            </a:endParaRPr>
          </a:p>
        </p:txBody>
      </p:sp>
      <p:sp>
        <p:nvSpPr>
          <p:cNvPr id="4" name="PlaceHolder 3"/>
          <p:cNvSpPr>
            <a:spLocks noGrp="1"/>
          </p:cNvSpPr>
          <p:nvPr>
            <p:ph type="sldNum" idx="3"/>
          </p:nvPr>
        </p:nvSpPr>
        <p:spPr/>
        <p:txBody>
          <a:bodyPr/>
          <a:p>
            <a:fld id="{D03C2B86-8880-4E2A-8809-871030DE2BBD}" type="slidenum">
              <a:t>29</a:t>
            </a:fld>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 name="PlaceHolder 1"/>
          <p:cNvSpPr>
            <a:spLocks noGrp="1"/>
          </p:cNvSpPr>
          <p:nvPr>
            <p:ph type="title"/>
          </p:nvPr>
        </p:nvSpPr>
        <p:spPr>
          <a:xfrm>
            <a:off x="504000" y="226080"/>
            <a:ext cx="9071640" cy="946440"/>
          </a:xfrm>
          <a:prstGeom prst="rect">
            <a:avLst/>
          </a:prstGeom>
          <a:noFill/>
          <a:ln w="0">
            <a:noFill/>
          </a:ln>
        </p:spPr>
        <p:txBody>
          <a:bodyPr lIns="0" rIns="0" tIns="0" bIns="0" anchor="ctr">
            <a:noAutofit/>
          </a:bodyPr>
          <a:p>
            <a:pPr indent="0" algn="ctr">
              <a:buNone/>
            </a:pPr>
            <a:endParaRPr b="0" lang="de-DE" sz="4400" spc="-1" strike="noStrike">
              <a:solidFill>
                <a:srgbClr val="000000"/>
              </a:solidFill>
              <a:latin typeface="Arial"/>
            </a:endParaRPr>
          </a:p>
        </p:txBody>
      </p:sp>
      <p:pic>
        <p:nvPicPr>
          <p:cNvPr id="14" name="" descr=""/>
          <p:cNvPicPr/>
          <p:nvPr/>
        </p:nvPicPr>
        <p:blipFill>
          <a:blip r:embed="rId1"/>
          <a:stretch/>
        </p:blipFill>
        <p:spPr>
          <a:xfrm>
            <a:off x="360000" y="226080"/>
            <a:ext cx="9180000" cy="5173920"/>
          </a:xfrm>
          <a:prstGeom prst="rect">
            <a:avLst/>
          </a:prstGeom>
          <a:ln w="0">
            <a:noFill/>
          </a:ln>
        </p:spPr>
      </p:pic>
      <p:sp>
        <p:nvSpPr>
          <p:cNvPr id="3" name="PlaceHolder 2"/>
          <p:cNvSpPr>
            <a:spLocks noGrp="1"/>
          </p:cNvSpPr>
          <p:nvPr>
            <p:ph type="sldNum" idx="3"/>
          </p:nvPr>
        </p:nvSpPr>
        <p:spPr/>
        <p:txBody>
          <a:bodyPr/>
          <a:p>
            <a:fld id="{ABE53F7B-3E68-4991-893D-5069E44C79CD}" type="slidenum">
              <a:t>3</a:t>
            </a:fld>
          </a:p>
        </p:txBody>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4" name="PlaceHolder 1"/>
          <p:cNvSpPr>
            <a:spLocks noGrp="1"/>
          </p:cNvSpPr>
          <p:nvPr>
            <p:ph type="title"/>
          </p:nvPr>
        </p:nvSpPr>
        <p:spPr>
          <a:xfrm>
            <a:off x="504000" y="226080"/>
            <a:ext cx="9071640" cy="946440"/>
          </a:xfrm>
          <a:prstGeom prst="rect">
            <a:avLst/>
          </a:prstGeom>
          <a:noFill/>
          <a:ln w="0">
            <a:noFill/>
          </a:ln>
        </p:spPr>
        <p:txBody>
          <a:bodyPr lIns="0" rIns="0" tIns="0" bIns="0" anchor="ctr">
            <a:noAutofit/>
          </a:bodyPr>
          <a:p>
            <a:pPr indent="0" algn="ctr">
              <a:buNone/>
            </a:pPr>
            <a:r>
              <a:rPr b="0" lang="de-DE" sz="4400" spc="-1" strike="noStrike">
                <a:solidFill>
                  <a:srgbClr val="000000"/>
                </a:solidFill>
                <a:latin typeface="Arial"/>
              </a:rPr>
              <a:t>Schlüssellänge</a:t>
            </a:r>
            <a:endParaRPr b="0" lang="de-DE" sz="4400" spc="-1" strike="noStrike">
              <a:solidFill>
                <a:srgbClr val="000000"/>
              </a:solidFill>
              <a:latin typeface="Arial"/>
            </a:endParaRPr>
          </a:p>
        </p:txBody>
      </p:sp>
      <p:sp>
        <p:nvSpPr>
          <p:cNvPr id="75" name="PlaceHolder 2"/>
          <p:cNvSpPr>
            <a:spLocks noGrp="1"/>
          </p:cNvSpPr>
          <p:nvPr>
            <p:ph/>
          </p:nvPr>
        </p:nvSpPr>
        <p:spPr>
          <a:xfrm>
            <a:off x="504000" y="1326600"/>
            <a:ext cx="9071640" cy="3288240"/>
          </a:xfrm>
          <a:prstGeom prst="rect">
            <a:avLst/>
          </a:prstGeom>
          <a:noFill/>
          <a:ln w="0">
            <a:noFill/>
          </a:ln>
        </p:spPr>
        <p:txBody>
          <a:bodyPr lIns="0" rIns="0" tIns="0" bIns="0" anchor="t">
            <a:normAutofit/>
          </a:bodyPr>
          <a:p>
            <a:pPr marL="432000" indent="0">
              <a:spcBef>
                <a:spcPts val="1417"/>
              </a:spcBef>
              <a:buNone/>
            </a:pPr>
            <a:r>
              <a:rPr b="0" lang="de-DE" sz="1600" spc="-1" strike="noStrike">
                <a:solidFill>
                  <a:srgbClr val="000000"/>
                </a:solidFill>
                <a:latin typeface="Arial"/>
              </a:rPr>
              <a:t>76 Bit laut Wikipedia</a:t>
            </a:r>
            <a:endParaRPr b="0" lang="de-DE" sz="1600" spc="-1" strike="noStrike">
              <a:solidFill>
                <a:srgbClr val="000000"/>
              </a:solidFill>
              <a:latin typeface="Arial"/>
            </a:endParaRPr>
          </a:p>
          <a:p>
            <a:pPr marL="432000" indent="0">
              <a:spcBef>
                <a:spcPts val="1417"/>
              </a:spcBef>
              <a:buNone/>
            </a:pPr>
            <a:r>
              <a:rPr b="0" lang="de-DE" sz="1600" spc="-1" strike="noStrike">
                <a:solidFill>
                  <a:srgbClr val="000000"/>
                </a:solidFill>
                <a:latin typeface="Arial"/>
              </a:rPr>
              <a:t>150 Millionen Millionen Millionen = 150 * 10^6 * 10^6 *10^6</a:t>
            </a:r>
            <a:endParaRPr b="0" lang="de-DE" sz="1600" spc="-1" strike="noStrike">
              <a:solidFill>
                <a:srgbClr val="000000"/>
              </a:solidFill>
              <a:latin typeface="Arial"/>
            </a:endParaRPr>
          </a:p>
          <a:p>
            <a:pPr marL="432000" indent="0">
              <a:spcBef>
                <a:spcPts val="1417"/>
              </a:spcBef>
              <a:buNone/>
            </a:pPr>
            <a:r>
              <a:rPr b="0" lang="de-DE" sz="1600" spc="-1" strike="noStrike">
                <a:solidFill>
                  <a:srgbClr val="000000"/>
                </a:solidFill>
                <a:latin typeface="Arial"/>
              </a:rPr>
              <a:t>= 150 * 10^18</a:t>
            </a:r>
            <a:endParaRPr b="0" lang="de-DE" sz="1600" spc="-1" strike="noStrike">
              <a:solidFill>
                <a:srgbClr val="000000"/>
              </a:solidFill>
              <a:latin typeface="Arial"/>
            </a:endParaRPr>
          </a:p>
          <a:p>
            <a:pPr marL="432000" indent="0">
              <a:spcBef>
                <a:spcPts val="1417"/>
              </a:spcBef>
              <a:buNone/>
            </a:pPr>
            <a:r>
              <a:rPr b="0" lang="de-DE" sz="1600" spc="-1" strike="noStrike">
                <a:solidFill>
                  <a:srgbClr val="000000"/>
                </a:solidFill>
                <a:latin typeface="Arial"/>
              </a:rPr>
              <a:t>= 1,5 * 10^20</a:t>
            </a:r>
            <a:endParaRPr b="0" lang="de-DE" sz="1600" spc="-1" strike="noStrike">
              <a:solidFill>
                <a:srgbClr val="000000"/>
              </a:solidFill>
              <a:latin typeface="Arial"/>
            </a:endParaRPr>
          </a:p>
          <a:p>
            <a:pPr marL="432000" indent="0">
              <a:spcBef>
                <a:spcPts val="1417"/>
              </a:spcBef>
              <a:buNone/>
            </a:pPr>
            <a:r>
              <a:rPr b="0" lang="de-DE" sz="1600" spc="-1" strike="noStrike">
                <a:solidFill>
                  <a:srgbClr val="000000"/>
                </a:solidFill>
                <a:latin typeface="Arial"/>
              </a:rPr>
              <a:t>76 Bit = 2^76 = 2^6 * 2^70 = 2^6 * (2^10)^7≅2^6 * (10^3 )^7</a:t>
            </a:r>
            <a:endParaRPr b="0" lang="de-DE" sz="1600" spc="-1" strike="noStrike">
              <a:solidFill>
                <a:srgbClr val="000000"/>
              </a:solidFill>
              <a:latin typeface="Arial"/>
            </a:endParaRPr>
          </a:p>
          <a:p>
            <a:pPr marL="432000" indent="0">
              <a:spcBef>
                <a:spcPts val="1417"/>
              </a:spcBef>
              <a:buNone/>
            </a:pPr>
            <a:r>
              <a:rPr b="0" lang="de-DE" sz="1600" spc="-1" strike="noStrike">
                <a:solidFill>
                  <a:srgbClr val="000000"/>
                </a:solidFill>
                <a:latin typeface="Arial"/>
              </a:rPr>
              <a:t>ergibt ca.: 64 * 10^21</a:t>
            </a:r>
            <a:endParaRPr b="0" lang="de-DE" sz="1600" spc="-1" strike="noStrike">
              <a:solidFill>
                <a:srgbClr val="000000"/>
              </a:solidFill>
              <a:latin typeface="Arial"/>
            </a:endParaRPr>
          </a:p>
          <a:p>
            <a:pPr marL="432000" indent="0">
              <a:spcBef>
                <a:spcPts val="1417"/>
              </a:spcBef>
              <a:buNone/>
            </a:pPr>
            <a:endParaRPr b="0" lang="de-DE" sz="1600" spc="-1" strike="noStrike">
              <a:solidFill>
                <a:srgbClr val="000000"/>
              </a:solidFill>
              <a:latin typeface="Arial"/>
            </a:endParaRPr>
          </a:p>
        </p:txBody>
      </p:sp>
      <p:sp>
        <p:nvSpPr>
          <p:cNvPr id="4" name="PlaceHolder 3"/>
          <p:cNvSpPr>
            <a:spLocks noGrp="1"/>
          </p:cNvSpPr>
          <p:nvPr>
            <p:ph type="sldNum" idx="3"/>
          </p:nvPr>
        </p:nvSpPr>
        <p:spPr/>
        <p:txBody>
          <a:bodyPr/>
          <a:p>
            <a:fld id="{D809E9A6-6547-4C6F-9972-E98298B04B0B}" type="slidenum">
              <a:t>30</a:t>
            </a:fld>
          </a:p>
        </p:txBody>
      </p:sp>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6" name="PlaceHolder 1"/>
          <p:cNvSpPr>
            <a:spLocks noGrp="1"/>
          </p:cNvSpPr>
          <p:nvPr>
            <p:ph type="title"/>
          </p:nvPr>
        </p:nvSpPr>
        <p:spPr>
          <a:xfrm>
            <a:off x="504000" y="226080"/>
            <a:ext cx="9071640" cy="946440"/>
          </a:xfrm>
          <a:prstGeom prst="rect">
            <a:avLst/>
          </a:prstGeom>
          <a:noFill/>
          <a:ln w="0">
            <a:noFill/>
          </a:ln>
        </p:spPr>
        <p:txBody>
          <a:bodyPr lIns="0" rIns="0" tIns="0" bIns="0" anchor="ctr">
            <a:noAutofit/>
          </a:bodyPr>
          <a:p>
            <a:pPr indent="0" algn="ctr">
              <a:buNone/>
            </a:pPr>
            <a:r>
              <a:rPr b="0" lang="de-DE" sz="4400" spc="-1" strike="noStrike">
                <a:solidFill>
                  <a:srgbClr val="000000"/>
                </a:solidFill>
                <a:latin typeface="Arial"/>
              </a:rPr>
              <a:t>Überschlägige Rechnung</a:t>
            </a:r>
            <a:endParaRPr b="0" lang="de-DE" sz="4400" spc="-1" strike="noStrike">
              <a:solidFill>
                <a:srgbClr val="000000"/>
              </a:solidFill>
              <a:latin typeface="Arial"/>
            </a:endParaRPr>
          </a:p>
        </p:txBody>
      </p:sp>
      <p:sp>
        <p:nvSpPr>
          <p:cNvPr id="77" name="PlaceHolder 2"/>
          <p:cNvSpPr>
            <a:spLocks noGrp="1"/>
          </p:cNvSpPr>
          <p:nvPr>
            <p:ph/>
          </p:nvPr>
        </p:nvSpPr>
        <p:spPr>
          <a:xfrm>
            <a:off x="504000" y="1326600"/>
            <a:ext cx="9071640" cy="3288240"/>
          </a:xfrm>
          <a:prstGeom prst="rect">
            <a:avLst/>
          </a:prstGeom>
          <a:noFill/>
          <a:ln w="0">
            <a:noFill/>
          </a:ln>
        </p:spPr>
        <p:txBody>
          <a:bodyPr lIns="0" rIns="0" tIns="0" bIns="0" anchor="t">
            <a:normAutofit/>
          </a:bodyPr>
          <a:p>
            <a:pPr marL="432000" indent="0">
              <a:spcBef>
                <a:spcPts val="1417"/>
              </a:spcBef>
              <a:buNone/>
            </a:pPr>
            <a:r>
              <a:rPr b="0" lang="de-DE" sz="1600" spc="-1" strike="noStrike">
                <a:solidFill>
                  <a:srgbClr val="000000"/>
                </a:solidFill>
                <a:latin typeface="Arial"/>
              </a:rPr>
              <a:t>1,5 * 10^20</a:t>
            </a:r>
            <a:endParaRPr b="0" lang="de-DE" sz="1600" spc="-1" strike="noStrike">
              <a:solidFill>
                <a:srgbClr val="000000"/>
              </a:solidFill>
              <a:latin typeface="Arial"/>
            </a:endParaRPr>
          </a:p>
          <a:p>
            <a:pPr marL="432000" indent="0">
              <a:spcBef>
                <a:spcPts val="1417"/>
              </a:spcBef>
              <a:buNone/>
            </a:pPr>
            <a:r>
              <a:rPr b="0" lang="de-DE" sz="1600" spc="-1" strike="noStrike">
                <a:solidFill>
                  <a:srgbClr val="000000"/>
                </a:solidFill>
                <a:latin typeface="Arial"/>
              </a:rPr>
              <a:t>Annahme: 100 Schlüssel in einer Sekunde</a:t>
            </a:r>
            <a:endParaRPr b="0" lang="de-DE" sz="1600" spc="-1" strike="noStrike">
              <a:solidFill>
                <a:srgbClr val="000000"/>
              </a:solidFill>
              <a:latin typeface="Arial"/>
            </a:endParaRPr>
          </a:p>
          <a:p>
            <a:pPr marL="432000" indent="0">
              <a:spcBef>
                <a:spcPts val="1417"/>
              </a:spcBef>
              <a:buNone/>
            </a:pPr>
            <a:r>
              <a:rPr b="0" lang="de-DE" sz="1600" spc="-1" strike="noStrike">
                <a:solidFill>
                  <a:srgbClr val="000000"/>
                </a:solidFill>
                <a:latin typeface="Arial"/>
              </a:rPr>
              <a:t>macht: 1,5 * 10^18 Sekunden</a:t>
            </a:r>
            <a:endParaRPr b="0" lang="de-DE" sz="1600" spc="-1" strike="noStrike">
              <a:solidFill>
                <a:srgbClr val="000000"/>
              </a:solidFill>
              <a:latin typeface="Arial"/>
            </a:endParaRPr>
          </a:p>
          <a:p>
            <a:pPr marL="432000" indent="0">
              <a:spcBef>
                <a:spcPts val="1417"/>
              </a:spcBef>
              <a:buNone/>
            </a:pPr>
            <a:r>
              <a:rPr b="0" lang="de-DE" sz="1600" spc="-1" strike="noStrike">
                <a:solidFill>
                  <a:srgbClr val="000000"/>
                </a:solidFill>
                <a:latin typeface="Arial"/>
              </a:rPr>
              <a:t>Annahme: 100.000 Sekunden pro Tag: macht 1,5 * 10^13 Tage</a:t>
            </a:r>
            <a:endParaRPr b="0" lang="de-DE" sz="1600" spc="-1" strike="noStrike">
              <a:solidFill>
                <a:srgbClr val="000000"/>
              </a:solidFill>
              <a:latin typeface="Arial"/>
            </a:endParaRPr>
          </a:p>
          <a:p>
            <a:pPr marL="432000" indent="0">
              <a:spcBef>
                <a:spcPts val="1417"/>
              </a:spcBef>
              <a:buNone/>
            </a:pPr>
            <a:r>
              <a:rPr b="0" lang="de-DE" sz="1600" spc="-1" strike="noStrike">
                <a:solidFill>
                  <a:srgbClr val="000000"/>
                </a:solidFill>
                <a:latin typeface="Arial"/>
              </a:rPr>
              <a:t>Annahme: 400 Tage pro Jahr: macht 0,3 * 10^11 Jahre</a:t>
            </a:r>
            <a:endParaRPr b="0" lang="de-DE" sz="1600" spc="-1" strike="noStrike">
              <a:solidFill>
                <a:srgbClr val="000000"/>
              </a:solidFill>
              <a:latin typeface="Arial"/>
            </a:endParaRPr>
          </a:p>
          <a:p>
            <a:pPr marL="432000" indent="0">
              <a:spcBef>
                <a:spcPts val="1417"/>
              </a:spcBef>
              <a:buNone/>
            </a:pPr>
            <a:r>
              <a:rPr b="0" lang="de-DE" sz="1600" spc="-1" strike="noStrike">
                <a:solidFill>
                  <a:srgbClr val="000000"/>
                </a:solidFill>
                <a:latin typeface="Arial"/>
              </a:rPr>
              <a:t>ergibt: 30 Milliarden Jahre für den Test einer Einstellung</a:t>
            </a:r>
            <a:endParaRPr b="0" lang="de-DE" sz="1600" spc="-1" strike="noStrike">
              <a:solidFill>
                <a:srgbClr val="000000"/>
              </a:solidFill>
              <a:latin typeface="Arial"/>
            </a:endParaRPr>
          </a:p>
          <a:p>
            <a:pPr marL="432000" indent="0">
              <a:spcBef>
                <a:spcPts val="1417"/>
              </a:spcBef>
              <a:buNone/>
            </a:pPr>
            <a:r>
              <a:rPr b="0" lang="de-DE" sz="1600" spc="-1" strike="noStrike">
                <a:solidFill>
                  <a:srgbClr val="000000"/>
                </a:solidFill>
                <a:latin typeface="Arial"/>
              </a:rPr>
              <a:t>aber: Einstellung ändert sich am nächsten Tag</a:t>
            </a:r>
            <a:endParaRPr b="0" lang="de-DE" sz="1600" spc="-1" strike="noStrike">
              <a:solidFill>
                <a:srgbClr val="000000"/>
              </a:solidFill>
              <a:latin typeface="Arial"/>
            </a:endParaRPr>
          </a:p>
          <a:p>
            <a:pPr marL="432000" indent="0">
              <a:spcBef>
                <a:spcPts val="1417"/>
              </a:spcBef>
              <a:buNone/>
            </a:pPr>
            <a:r>
              <a:rPr b="0" lang="de-DE" sz="1600" spc="-1" strike="noStrike">
                <a:solidFill>
                  <a:srgbClr val="000000"/>
                </a:solidFill>
                <a:latin typeface="Arial"/>
              </a:rPr>
              <a:t>==&gt; Enigma ist sicher!</a:t>
            </a:r>
            <a:endParaRPr b="0" lang="de-DE" sz="1600" spc="-1" strike="noStrike">
              <a:solidFill>
                <a:srgbClr val="000000"/>
              </a:solidFill>
              <a:latin typeface="Arial"/>
            </a:endParaRPr>
          </a:p>
          <a:p>
            <a:pPr marL="432000" indent="0">
              <a:spcBef>
                <a:spcPts val="1417"/>
              </a:spcBef>
              <a:buNone/>
            </a:pPr>
            <a:endParaRPr b="0" lang="de-DE" sz="1600" spc="-1" strike="noStrike">
              <a:solidFill>
                <a:srgbClr val="000000"/>
              </a:solidFill>
              <a:latin typeface="Arial"/>
            </a:endParaRPr>
          </a:p>
        </p:txBody>
      </p:sp>
      <p:sp>
        <p:nvSpPr>
          <p:cNvPr id="4" name="PlaceHolder 3"/>
          <p:cNvSpPr>
            <a:spLocks noGrp="1"/>
          </p:cNvSpPr>
          <p:nvPr>
            <p:ph type="sldNum" idx="3"/>
          </p:nvPr>
        </p:nvSpPr>
        <p:spPr/>
        <p:txBody>
          <a:bodyPr/>
          <a:p>
            <a:fld id="{826D08BC-2D7E-4A0B-B36F-6177D0C78584}" type="slidenum">
              <a:t>31</a:t>
            </a:fld>
          </a:p>
        </p:txBody>
      </p:sp>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8" name="PlaceHolder 1"/>
          <p:cNvSpPr>
            <a:spLocks noGrp="1"/>
          </p:cNvSpPr>
          <p:nvPr>
            <p:ph type="title"/>
          </p:nvPr>
        </p:nvSpPr>
        <p:spPr>
          <a:xfrm>
            <a:off x="504000" y="226080"/>
            <a:ext cx="9071640" cy="946440"/>
          </a:xfrm>
          <a:prstGeom prst="rect">
            <a:avLst/>
          </a:prstGeom>
          <a:noFill/>
          <a:ln w="0">
            <a:noFill/>
          </a:ln>
        </p:spPr>
        <p:txBody>
          <a:bodyPr lIns="0" rIns="0" tIns="0" bIns="0" anchor="ctr">
            <a:noAutofit/>
          </a:bodyPr>
          <a:p>
            <a:pPr indent="0" algn="ctr">
              <a:buNone/>
            </a:pPr>
            <a:r>
              <a:rPr b="0" lang="de-DE" sz="4400" spc="-1" strike="noStrike">
                <a:solidFill>
                  <a:srgbClr val="000000"/>
                </a:solidFill>
                <a:latin typeface="Arial"/>
              </a:rPr>
              <a:t>Crypto wars</a:t>
            </a:r>
            <a:endParaRPr b="0" lang="de-DE" sz="4400" spc="-1" strike="noStrike">
              <a:solidFill>
                <a:srgbClr val="000000"/>
              </a:solidFill>
              <a:latin typeface="Arial"/>
            </a:endParaRPr>
          </a:p>
        </p:txBody>
      </p:sp>
      <p:sp>
        <p:nvSpPr>
          <p:cNvPr id="79" name="PlaceHolder 2"/>
          <p:cNvSpPr>
            <a:spLocks noGrp="1"/>
          </p:cNvSpPr>
          <p:nvPr>
            <p:ph/>
          </p:nvPr>
        </p:nvSpPr>
        <p:spPr>
          <a:xfrm>
            <a:off x="504000" y="1326600"/>
            <a:ext cx="9071640" cy="3288240"/>
          </a:xfrm>
          <a:prstGeom prst="rect">
            <a:avLst/>
          </a:prstGeom>
          <a:noFill/>
          <a:ln w="0">
            <a:noFill/>
          </a:ln>
        </p:spPr>
        <p:txBody>
          <a:bodyPr lIns="0" rIns="0" tIns="0" bIns="0" anchor="t">
            <a:normAutofit/>
          </a:bodyPr>
          <a:p>
            <a:pPr marL="432000" indent="0">
              <a:spcBef>
                <a:spcPts val="1417"/>
              </a:spcBef>
              <a:buNone/>
            </a:pPr>
            <a:r>
              <a:rPr b="0" lang="de-DE" sz="1600" spc="-1" strike="noStrike">
                <a:solidFill>
                  <a:srgbClr val="000000"/>
                </a:solidFill>
                <a:latin typeface="Arial"/>
              </a:rPr>
              <a:t>90er Jahre: crypto wars</a:t>
            </a:r>
            <a:endParaRPr b="0" lang="de-DE" sz="1600" spc="-1" strike="noStrike">
              <a:solidFill>
                <a:srgbClr val="000000"/>
              </a:solidFill>
              <a:latin typeface="Arial"/>
            </a:endParaRPr>
          </a:p>
          <a:p>
            <a:pPr marL="432000" indent="0">
              <a:spcBef>
                <a:spcPts val="1417"/>
              </a:spcBef>
              <a:buNone/>
            </a:pPr>
            <a:r>
              <a:rPr b="0" lang="de-DE" sz="1600" spc="-1" strike="noStrike">
                <a:solidFill>
                  <a:srgbClr val="000000"/>
                </a:solidFill>
                <a:latin typeface="Arial"/>
              </a:rPr>
              <a:t>Verschlüsselung ist eine Waffe: amerikanische Exportkontrolle</a:t>
            </a:r>
            <a:endParaRPr b="0" lang="de-DE" sz="1600" spc="-1" strike="noStrike">
              <a:solidFill>
                <a:srgbClr val="000000"/>
              </a:solidFill>
              <a:latin typeface="Arial"/>
            </a:endParaRPr>
          </a:p>
          <a:p>
            <a:pPr marL="432000" indent="0">
              <a:spcBef>
                <a:spcPts val="1417"/>
              </a:spcBef>
              <a:buNone/>
            </a:pPr>
            <a:r>
              <a:rPr b="0" lang="de-DE" sz="1600" spc="-1" strike="noStrike">
                <a:solidFill>
                  <a:srgbClr val="000000"/>
                </a:solidFill>
                <a:latin typeface="Arial"/>
              </a:rPr>
              <a:t>PGP: Phil Zimmermann</a:t>
            </a:r>
            <a:endParaRPr b="0" lang="de-DE" sz="1600" spc="-1" strike="noStrike">
              <a:solidFill>
                <a:srgbClr val="000000"/>
              </a:solidFill>
              <a:latin typeface="Arial"/>
            </a:endParaRPr>
          </a:p>
          <a:p>
            <a:pPr marL="432000" indent="0">
              <a:spcBef>
                <a:spcPts val="1417"/>
              </a:spcBef>
              <a:buNone/>
            </a:pPr>
            <a:r>
              <a:rPr b="0" lang="de-DE" sz="1600" spc="-1" strike="noStrike">
                <a:solidFill>
                  <a:srgbClr val="000000"/>
                </a:solidFill>
                <a:latin typeface="Arial"/>
              </a:rPr>
              <a:t>USA: 56 Bit Schlüssellänge erlaubt, im Ausland nur 40 Bit</a:t>
            </a:r>
            <a:endParaRPr b="0" lang="de-DE" sz="1600" spc="-1" strike="noStrike">
              <a:solidFill>
                <a:srgbClr val="000000"/>
              </a:solidFill>
              <a:latin typeface="Arial"/>
            </a:endParaRPr>
          </a:p>
          <a:p>
            <a:pPr marL="432000" indent="0">
              <a:spcBef>
                <a:spcPts val="1417"/>
              </a:spcBef>
              <a:buNone/>
            </a:pPr>
            <a:r>
              <a:rPr b="0" lang="de-DE" sz="1600" spc="-1" strike="noStrike">
                <a:solidFill>
                  <a:srgbClr val="000000"/>
                </a:solidFill>
                <a:latin typeface="Arial"/>
              </a:rPr>
              <a:t>einer der Hauptakteure des Verbots: Joe Biden</a:t>
            </a:r>
            <a:endParaRPr b="0" lang="de-DE" sz="1600" spc="-1" strike="noStrike">
              <a:solidFill>
                <a:srgbClr val="000000"/>
              </a:solidFill>
              <a:latin typeface="Arial"/>
            </a:endParaRPr>
          </a:p>
          <a:p>
            <a:pPr marL="432000" indent="0">
              <a:spcBef>
                <a:spcPts val="1417"/>
              </a:spcBef>
              <a:buNone/>
            </a:pPr>
            <a:r>
              <a:rPr b="0" lang="de-DE" sz="1600" spc="-1" strike="noStrike">
                <a:solidFill>
                  <a:srgbClr val="000000"/>
                </a:solidFill>
                <a:latin typeface="Arial"/>
              </a:rPr>
              <a:t>Export des Codes über ein gedrucktes Buch</a:t>
            </a:r>
            <a:endParaRPr b="0" lang="de-DE" sz="1600" spc="-1" strike="noStrike">
              <a:solidFill>
                <a:srgbClr val="000000"/>
              </a:solidFill>
              <a:latin typeface="Arial"/>
            </a:endParaRPr>
          </a:p>
          <a:p>
            <a:pPr marL="432000" indent="0">
              <a:spcBef>
                <a:spcPts val="1417"/>
              </a:spcBef>
              <a:buNone/>
            </a:pPr>
            <a:endParaRPr b="0" lang="de-DE" sz="1600" spc="-1" strike="noStrike">
              <a:solidFill>
                <a:srgbClr val="000000"/>
              </a:solidFill>
              <a:latin typeface="Arial"/>
            </a:endParaRPr>
          </a:p>
          <a:p>
            <a:pPr marL="432000" indent="0">
              <a:spcBef>
                <a:spcPts val="1417"/>
              </a:spcBef>
              <a:buNone/>
            </a:pPr>
            <a:r>
              <a:rPr b="0" lang="de-DE" sz="1600" spc="-1" strike="noStrike">
                <a:solidFill>
                  <a:srgbClr val="000000"/>
                </a:solidFill>
                <a:latin typeface="Arial"/>
              </a:rPr>
              <a:t>70 Jahre vorher: Enigma mit 76 Bit Schlüssellänge</a:t>
            </a:r>
            <a:endParaRPr b="0" lang="de-DE" sz="1600" spc="-1" strike="noStrike">
              <a:solidFill>
                <a:srgbClr val="000000"/>
              </a:solidFill>
              <a:latin typeface="Arial"/>
            </a:endParaRPr>
          </a:p>
          <a:p>
            <a:pPr marL="432000" indent="0">
              <a:spcBef>
                <a:spcPts val="1417"/>
              </a:spcBef>
              <a:buNone/>
            </a:pPr>
            <a:endParaRPr b="0" lang="de-DE" sz="1600" spc="-1" strike="noStrike">
              <a:solidFill>
                <a:srgbClr val="000000"/>
              </a:solidFill>
              <a:latin typeface="Arial"/>
            </a:endParaRPr>
          </a:p>
        </p:txBody>
      </p:sp>
      <p:sp>
        <p:nvSpPr>
          <p:cNvPr id="4" name="PlaceHolder 3"/>
          <p:cNvSpPr>
            <a:spLocks noGrp="1"/>
          </p:cNvSpPr>
          <p:nvPr>
            <p:ph type="sldNum" idx="3"/>
          </p:nvPr>
        </p:nvSpPr>
        <p:spPr/>
        <p:txBody>
          <a:bodyPr/>
          <a:p>
            <a:fld id="{B4F61BC4-09D2-4CF0-9F5C-A68DA261CD4D}" type="slidenum">
              <a:t>32</a:t>
            </a:fld>
          </a:p>
        </p:txBody>
      </p:sp>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0" name="PlaceHolder 1"/>
          <p:cNvSpPr>
            <a:spLocks noGrp="1"/>
          </p:cNvSpPr>
          <p:nvPr>
            <p:ph type="title"/>
          </p:nvPr>
        </p:nvSpPr>
        <p:spPr>
          <a:xfrm>
            <a:off x="504000" y="226080"/>
            <a:ext cx="9071640" cy="673920"/>
          </a:xfrm>
          <a:prstGeom prst="rect">
            <a:avLst/>
          </a:prstGeom>
          <a:noFill/>
          <a:ln w="0">
            <a:noFill/>
          </a:ln>
        </p:spPr>
        <p:txBody>
          <a:bodyPr lIns="0" rIns="0" tIns="0" bIns="0" anchor="ctr">
            <a:noAutofit/>
          </a:bodyPr>
          <a:p>
            <a:pPr indent="0" algn="ctr">
              <a:buNone/>
            </a:pPr>
            <a:r>
              <a:rPr b="0" lang="de-DE" sz="4400" spc="-1" strike="noStrike">
                <a:solidFill>
                  <a:srgbClr val="000000"/>
                </a:solidFill>
                <a:latin typeface="Arial"/>
              </a:rPr>
              <a:t>Mathematik</a:t>
            </a:r>
            <a:endParaRPr b="0" lang="de-DE" sz="4400" spc="-1" strike="noStrike">
              <a:solidFill>
                <a:srgbClr val="000000"/>
              </a:solidFill>
              <a:latin typeface="Arial"/>
            </a:endParaRPr>
          </a:p>
        </p:txBody>
      </p:sp>
      <p:pic>
        <p:nvPicPr>
          <p:cNvPr id="81" name="" descr=""/>
          <p:cNvPicPr/>
          <p:nvPr/>
        </p:nvPicPr>
        <p:blipFill>
          <a:blip r:embed="rId1"/>
          <a:stretch/>
        </p:blipFill>
        <p:spPr>
          <a:xfrm>
            <a:off x="740880" y="1074960"/>
            <a:ext cx="8259120" cy="2165040"/>
          </a:xfrm>
          <a:prstGeom prst="rect">
            <a:avLst/>
          </a:prstGeom>
          <a:ln w="0">
            <a:noFill/>
          </a:ln>
        </p:spPr>
      </p:pic>
      <p:pic>
        <p:nvPicPr>
          <p:cNvPr id="82" name="" descr=""/>
          <p:cNvPicPr/>
          <p:nvPr/>
        </p:nvPicPr>
        <p:blipFill>
          <a:blip r:embed="rId2"/>
          <a:stretch/>
        </p:blipFill>
        <p:spPr>
          <a:xfrm>
            <a:off x="195480" y="3276000"/>
            <a:ext cx="7004520" cy="1764000"/>
          </a:xfrm>
          <a:prstGeom prst="rect">
            <a:avLst/>
          </a:prstGeom>
          <a:ln w="0">
            <a:noFill/>
          </a:ln>
        </p:spPr>
      </p:pic>
      <p:sp>
        <p:nvSpPr>
          <p:cNvPr id="3" name="PlaceHolder 2"/>
          <p:cNvSpPr>
            <a:spLocks noGrp="1"/>
          </p:cNvSpPr>
          <p:nvPr>
            <p:ph type="sldNum" idx="3"/>
          </p:nvPr>
        </p:nvSpPr>
        <p:spPr/>
        <p:txBody>
          <a:bodyPr/>
          <a:p>
            <a:fld id="{AE117A47-6720-4760-AA48-55E0808CAA13}" type="slidenum">
              <a:t>33</a:t>
            </a:fld>
          </a:p>
        </p:txBody>
      </p:sp>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3" name="PlaceHolder 1"/>
          <p:cNvSpPr>
            <a:spLocks noGrp="1"/>
          </p:cNvSpPr>
          <p:nvPr>
            <p:ph type="title"/>
          </p:nvPr>
        </p:nvSpPr>
        <p:spPr>
          <a:xfrm>
            <a:off x="504000" y="226080"/>
            <a:ext cx="9071640" cy="946440"/>
          </a:xfrm>
          <a:prstGeom prst="rect">
            <a:avLst/>
          </a:prstGeom>
          <a:noFill/>
          <a:ln w="0">
            <a:noFill/>
          </a:ln>
        </p:spPr>
        <p:txBody>
          <a:bodyPr lIns="0" rIns="0" tIns="0" bIns="0" anchor="ctr">
            <a:noAutofit/>
          </a:bodyPr>
          <a:p>
            <a:pPr indent="0" algn="ctr">
              <a:buNone/>
            </a:pPr>
            <a:endParaRPr b="0" lang="de-DE" sz="4400" spc="-1" strike="noStrike">
              <a:solidFill>
                <a:srgbClr val="000000"/>
              </a:solidFill>
              <a:latin typeface="Arial"/>
            </a:endParaRPr>
          </a:p>
        </p:txBody>
      </p:sp>
      <p:sp>
        <p:nvSpPr>
          <p:cNvPr id="84" name="PlaceHolder 2"/>
          <p:cNvSpPr>
            <a:spLocks noGrp="1"/>
          </p:cNvSpPr>
          <p:nvPr>
            <p:ph/>
          </p:nvPr>
        </p:nvSpPr>
        <p:spPr>
          <a:xfrm>
            <a:off x="504000" y="1326600"/>
            <a:ext cx="9071640" cy="3288240"/>
          </a:xfrm>
          <a:prstGeom prst="rect">
            <a:avLst/>
          </a:prstGeom>
          <a:noFill/>
          <a:ln w="0">
            <a:noFill/>
          </a:ln>
        </p:spPr>
        <p:txBody>
          <a:bodyPr lIns="0" rIns="0" tIns="0" bIns="0" anchor="t">
            <a:normAutofit/>
          </a:bodyPr>
          <a:p>
            <a:pPr marL="432000" indent="0">
              <a:spcBef>
                <a:spcPts val="1417"/>
              </a:spcBef>
              <a:buNone/>
            </a:pPr>
            <a:r>
              <a:rPr b="0" lang="de-DE" sz="1600" spc="-1" strike="noStrike">
                <a:solidFill>
                  <a:srgbClr val="000000"/>
                </a:solidFill>
                <a:latin typeface="Arial"/>
              </a:rPr>
              <a:t>Formeln halfen bei der Aufdeckung der internen Verdrahtung der Rotoren</a:t>
            </a:r>
            <a:endParaRPr b="0" lang="de-DE" sz="1600" spc="-1" strike="noStrike">
              <a:solidFill>
                <a:srgbClr val="000000"/>
              </a:solidFill>
              <a:latin typeface="Arial"/>
            </a:endParaRPr>
          </a:p>
          <a:p>
            <a:pPr marL="432000" indent="0">
              <a:spcBef>
                <a:spcPts val="1417"/>
              </a:spcBef>
              <a:buNone/>
            </a:pPr>
            <a:r>
              <a:rPr b="0" lang="de-DE" sz="1600" spc="-1" strike="noStrike">
                <a:solidFill>
                  <a:srgbClr val="000000"/>
                </a:solidFill>
                <a:latin typeface="Arial"/>
              </a:rPr>
              <a:t>Aussagen der Mathematik zu Permutationen erlauben die Vereinfachung der Formeln auf 3 Unbekannte</a:t>
            </a:r>
            <a:endParaRPr b="0" lang="de-DE" sz="1600" spc="-1" strike="noStrike">
              <a:solidFill>
                <a:srgbClr val="000000"/>
              </a:solidFill>
              <a:latin typeface="Arial"/>
            </a:endParaRPr>
          </a:p>
          <a:p>
            <a:pPr marL="432000" indent="0">
              <a:spcBef>
                <a:spcPts val="1417"/>
              </a:spcBef>
              <a:buNone/>
            </a:pPr>
            <a:r>
              <a:rPr b="0" lang="de-DE" sz="1600" spc="-1" strike="noStrike">
                <a:solidFill>
                  <a:srgbClr val="000000"/>
                </a:solidFill>
                <a:latin typeface="Arial"/>
              </a:rPr>
              <a:t>weitere Schritte:</a:t>
            </a:r>
            <a:endParaRPr b="0" lang="de-DE" sz="1600" spc="-1" strike="noStrike">
              <a:solidFill>
                <a:srgbClr val="000000"/>
              </a:solidFill>
              <a:latin typeface="Arial"/>
            </a:endParaRPr>
          </a:p>
          <a:p>
            <a:pPr lvl="1" marL="864000" indent="0">
              <a:spcBef>
                <a:spcPts val="1134"/>
              </a:spcBef>
              <a:buNone/>
            </a:pPr>
            <a:r>
              <a:rPr b="0" lang="de-DE" sz="1600" spc="-1" strike="noStrike">
                <a:solidFill>
                  <a:srgbClr val="000000"/>
                </a:solidFill>
                <a:latin typeface="Arial"/>
              </a:rPr>
              <a:t>Annahme</a:t>
            </a:r>
            <a:endParaRPr b="0" lang="de-DE" sz="1600" spc="-1" strike="noStrike">
              <a:solidFill>
                <a:srgbClr val="000000"/>
              </a:solidFill>
              <a:latin typeface="Arial"/>
            </a:endParaRPr>
          </a:p>
          <a:p>
            <a:pPr lvl="1" marL="864000" indent="0">
              <a:spcBef>
                <a:spcPts val="1134"/>
              </a:spcBef>
              <a:buNone/>
            </a:pPr>
            <a:r>
              <a:rPr b="0" lang="de-DE" sz="1600" spc="-1" strike="noStrike">
                <a:solidFill>
                  <a:srgbClr val="000000"/>
                </a:solidFill>
                <a:latin typeface="Arial"/>
              </a:rPr>
              <a:t>Prüfung</a:t>
            </a:r>
            <a:endParaRPr b="0" lang="de-DE" sz="1600" spc="-1" strike="noStrike">
              <a:solidFill>
                <a:srgbClr val="000000"/>
              </a:solidFill>
              <a:latin typeface="Arial"/>
            </a:endParaRPr>
          </a:p>
          <a:p>
            <a:pPr lvl="1" marL="864000" indent="0">
              <a:spcBef>
                <a:spcPts val="1134"/>
              </a:spcBef>
              <a:buNone/>
            </a:pPr>
            <a:r>
              <a:rPr b="0" lang="de-DE" sz="1600" spc="-1" strike="noStrike">
                <a:solidFill>
                  <a:srgbClr val="000000"/>
                </a:solidFill>
                <a:latin typeface="Arial"/>
              </a:rPr>
              <a:t>verwerfen</a:t>
            </a:r>
            <a:endParaRPr b="0" lang="de-DE" sz="1600" spc="-1" strike="noStrike">
              <a:solidFill>
                <a:srgbClr val="000000"/>
              </a:solidFill>
              <a:latin typeface="Arial"/>
            </a:endParaRPr>
          </a:p>
          <a:p>
            <a:pPr marL="432000" indent="0">
              <a:spcBef>
                <a:spcPts val="1417"/>
              </a:spcBef>
              <a:buNone/>
            </a:pPr>
            <a:r>
              <a:rPr b="0" lang="de-DE" sz="1600" spc="-1" strike="noStrike">
                <a:solidFill>
                  <a:srgbClr val="000000"/>
                </a:solidFill>
                <a:latin typeface="Arial"/>
              </a:rPr>
              <a:t>ab Januar 1933 mitlesen der Funksprüche</a:t>
            </a:r>
            <a:endParaRPr b="0" lang="de-DE" sz="1600" spc="-1" strike="noStrike">
              <a:solidFill>
                <a:srgbClr val="000000"/>
              </a:solidFill>
              <a:latin typeface="Arial"/>
            </a:endParaRPr>
          </a:p>
          <a:p>
            <a:pPr lvl="1" marL="864000" indent="0">
              <a:spcBef>
                <a:spcPts val="1134"/>
              </a:spcBef>
              <a:buNone/>
            </a:pPr>
            <a:endParaRPr b="0" lang="de-DE" sz="1600" spc="-1" strike="noStrike">
              <a:solidFill>
                <a:srgbClr val="000000"/>
              </a:solidFill>
              <a:latin typeface="Arial"/>
            </a:endParaRPr>
          </a:p>
          <a:p>
            <a:pPr marL="432000" indent="0">
              <a:spcBef>
                <a:spcPts val="1417"/>
              </a:spcBef>
              <a:buNone/>
            </a:pPr>
            <a:endParaRPr b="0" lang="de-DE" sz="1600" spc="-1" strike="noStrike">
              <a:solidFill>
                <a:srgbClr val="000000"/>
              </a:solidFill>
              <a:latin typeface="Arial"/>
            </a:endParaRPr>
          </a:p>
          <a:p>
            <a:pPr marL="432000" indent="0">
              <a:spcBef>
                <a:spcPts val="1417"/>
              </a:spcBef>
              <a:buNone/>
            </a:pPr>
            <a:endParaRPr b="0" lang="de-DE" sz="1600" spc="-1" strike="noStrike">
              <a:solidFill>
                <a:srgbClr val="000000"/>
              </a:solidFill>
              <a:latin typeface="Arial"/>
            </a:endParaRPr>
          </a:p>
          <a:p>
            <a:pPr marL="432000" indent="0">
              <a:spcBef>
                <a:spcPts val="1417"/>
              </a:spcBef>
              <a:buNone/>
            </a:pPr>
            <a:endParaRPr b="0" lang="de-DE" sz="1600" spc="-1" strike="noStrike">
              <a:solidFill>
                <a:srgbClr val="000000"/>
              </a:solidFill>
              <a:latin typeface="Arial"/>
            </a:endParaRPr>
          </a:p>
          <a:p>
            <a:pPr marL="432000" indent="0">
              <a:spcBef>
                <a:spcPts val="1417"/>
              </a:spcBef>
              <a:buNone/>
            </a:pPr>
            <a:endParaRPr b="0" lang="de-DE" sz="1600" spc="-1" strike="noStrike">
              <a:solidFill>
                <a:srgbClr val="000000"/>
              </a:solidFill>
              <a:latin typeface="Arial"/>
            </a:endParaRPr>
          </a:p>
          <a:p>
            <a:pPr marL="432000" indent="0">
              <a:spcBef>
                <a:spcPts val="1417"/>
              </a:spcBef>
              <a:buNone/>
            </a:pPr>
            <a:endParaRPr b="0" lang="de-DE" sz="1600" spc="-1" strike="noStrike">
              <a:solidFill>
                <a:srgbClr val="000000"/>
              </a:solidFill>
              <a:latin typeface="Arial"/>
            </a:endParaRPr>
          </a:p>
        </p:txBody>
      </p:sp>
      <p:pic>
        <p:nvPicPr>
          <p:cNvPr id="85" name="" descr=""/>
          <p:cNvPicPr/>
          <p:nvPr/>
        </p:nvPicPr>
        <p:blipFill>
          <a:blip r:embed="rId1"/>
          <a:stretch/>
        </p:blipFill>
        <p:spPr>
          <a:xfrm>
            <a:off x="5940000" y="3240000"/>
            <a:ext cx="1710000" cy="1800000"/>
          </a:xfrm>
          <a:prstGeom prst="rect">
            <a:avLst/>
          </a:prstGeom>
          <a:ln w="0">
            <a:noFill/>
          </a:ln>
        </p:spPr>
      </p:pic>
      <p:sp>
        <p:nvSpPr>
          <p:cNvPr id="4" name="PlaceHolder 3"/>
          <p:cNvSpPr>
            <a:spLocks noGrp="1"/>
          </p:cNvSpPr>
          <p:nvPr>
            <p:ph type="sldNum" idx="3"/>
          </p:nvPr>
        </p:nvSpPr>
        <p:spPr/>
        <p:txBody>
          <a:bodyPr/>
          <a:p>
            <a:fld id="{58C26910-A2FA-4267-954B-CECD72A7EC19}" type="slidenum">
              <a:t>34</a:t>
            </a:fld>
          </a:p>
        </p:txBody>
      </p:sp>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6" name="PlaceHolder 1"/>
          <p:cNvSpPr>
            <a:spLocks noGrp="1"/>
          </p:cNvSpPr>
          <p:nvPr>
            <p:ph type="title"/>
          </p:nvPr>
        </p:nvSpPr>
        <p:spPr>
          <a:xfrm>
            <a:off x="504000" y="226080"/>
            <a:ext cx="9071640" cy="946440"/>
          </a:xfrm>
          <a:prstGeom prst="rect">
            <a:avLst/>
          </a:prstGeom>
          <a:noFill/>
          <a:ln w="0">
            <a:noFill/>
          </a:ln>
        </p:spPr>
        <p:txBody>
          <a:bodyPr lIns="0" rIns="0" tIns="0" bIns="0" anchor="ctr">
            <a:noAutofit/>
          </a:bodyPr>
          <a:p>
            <a:pPr indent="0" algn="ctr">
              <a:buNone/>
            </a:pPr>
            <a:r>
              <a:rPr b="0" lang="de-DE" sz="4400" spc="-1" strike="noStrike">
                <a:solidFill>
                  <a:srgbClr val="000000"/>
                </a:solidFill>
                <a:latin typeface="Arial"/>
              </a:rPr>
              <a:t>Einstellungen der Enigma</a:t>
            </a:r>
            <a:endParaRPr b="0" lang="de-DE" sz="4400" spc="-1" strike="noStrike">
              <a:solidFill>
                <a:srgbClr val="000000"/>
              </a:solidFill>
              <a:latin typeface="Arial"/>
            </a:endParaRPr>
          </a:p>
        </p:txBody>
      </p:sp>
      <p:sp>
        <p:nvSpPr>
          <p:cNvPr id="87" name="PlaceHolder 2"/>
          <p:cNvSpPr>
            <a:spLocks noGrp="1"/>
          </p:cNvSpPr>
          <p:nvPr>
            <p:ph/>
          </p:nvPr>
        </p:nvSpPr>
        <p:spPr>
          <a:xfrm>
            <a:off x="504000" y="1326600"/>
            <a:ext cx="9071640" cy="3288240"/>
          </a:xfrm>
          <a:prstGeom prst="rect">
            <a:avLst/>
          </a:prstGeom>
          <a:noFill/>
          <a:ln w="0">
            <a:noFill/>
          </a:ln>
        </p:spPr>
        <p:txBody>
          <a:bodyPr lIns="0" rIns="0" tIns="0" bIns="0" anchor="t">
            <a:normAutofit/>
          </a:bodyPr>
          <a:p>
            <a:pPr marL="432000" indent="0">
              <a:spcBef>
                <a:spcPts val="1417"/>
              </a:spcBef>
              <a:buNone/>
            </a:pPr>
            <a:r>
              <a:rPr b="0" lang="de-DE" sz="1600" spc="-1" strike="noStrike">
                <a:solidFill>
                  <a:srgbClr val="000000"/>
                </a:solidFill>
                <a:latin typeface="Arial"/>
              </a:rPr>
              <a:t>Anfangs: jeweils gültig für 3 Monate</a:t>
            </a:r>
            <a:endParaRPr b="0" lang="de-DE" sz="1600" spc="-1" strike="noStrike">
              <a:solidFill>
                <a:srgbClr val="000000"/>
              </a:solidFill>
              <a:latin typeface="Arial"/>
            </a:endParaRPr>
          </a:p>
          <a:p>
            <a:pPr marL="432000" indent="0">
              <a:spcBef>
                <a:spcPts val="1417"/>
              </a:spcBef>
              <a:buNone/>
            </a:pPr>
            <a:r>
              <a:rPr b="0" lang="de-DE" sz="1600" spc="-1" strike="noStrike">
                <a:solidFill>
                  <a:srgbClr val="000000"/>
                </a:solidFill>
                <a:latin typeface="Arial"/>
              </a:rPr>
              <a:t>später: gültig für 1 Monat</a:t>
            </a:r>
            <a:endParaRPr b="0" lang="de-DE" sz="1600" spc="-1" strike="noStrike">
              <a:solidFill>
                <a:srgbClr val="000000"/>
              </a:solidFill>
              <a:latin typeface="Arial"/>
            </a:endParaRPr>
          </a:p>
          <a:p>
            <a:pPr marL="432000" indent="0">
              <a:spcBef>
                <a:spcPts val="1417"/>
              </a:spcBef>
              <a:buNone/>
            </a:pPr>
            <a:r>
              <a:rPr b="0" lang="de-DE" sz="1600" spc="-1" strike="noStrike">
                <a:solidFill>
                  <a:srgbClr val="000000"/>
                </a:solidFill>
                <a:latin typeface="Arial"/>
              </a:rPr>
              <a:t>noch etwas später: gültig für einen Tag</a:t>
            </a:r>
            <a:endParaRPr b="0" lang="de-DE" sz="1600" spc="-1" strike="noStrike">
              <a:solidFill>
                <a:srgbClr val="000000"/>
              </a:solidFill>
              <a:latin typeface="Arial"/>
            </a:endParaRPr>
          </a:p>
          <a:p>
            <a:pPr marL="432000" indent="0">
              <a:spcBef>
                <a:spcPts val="1417"/>
              </a:spcBef>
              <a:buNone/>
            </a:pPr>
            <a:r>
              <a:rPr b="0" lang="de-DE" sz="1600" spc="-1" strike="noStrike">
                <a:solidFill>
                  <a:srgbClr val="000000"/>
                </a:solidFill>
                <a:latin typeface="Arial"/>
              </a:rPr>
              <a:t>Beispiel:</a:t>
            </a:r>
            <a:endParaRPr b="0" lang="de-DE" sz="1600" spc="-1" strike="noStrike">
              <a:solidFill>
                <a:srgbClr val="000000"/>
              </a:solidFill>
              <a:latin typeface="Arial"/>
            </a:endParaRPr>
          </a:p>
        </p:txBody>
      </p:sp>
      <p:pic>
        <p:nvPicPr>
          <p:cNvPr id="88" name="" descr=""/>
          <p:cNvPicPr/>
          <p:nvPr/>
        </p:nvPicPr>
        <p:blipFill>
          <a:blip r:embed="rId1"/>
          <a:stretch/>
        </p:blipFill>
        <p:spPr>
          <a:xfrm>
            <a:off x="327240" y="2880000"/>
            <a:ext cx="9248400" cy="2520000"/>
          </a:xfrm>
          <a:prstGeom prst="rect">
            <a:avLst/>
          </a:prstGeom>
          <a:ln w="0">
            <a:noFill/>
          </a:ln>
        </p:spPr>
      </p:pic>
      <p:sp>
        <p:nvSpPr>
          <p:cNvPr id="4" name="PlaceHolder 3"/>
          <p:cNvSpPr>
            <a:spLocks noGrp="1"/>
          </p:cNvSpPr>
          <p:nvPr>
            <p:ph type="sldNum" idx="3"/>
          </p:nvPr>
        </p:nvSpPr>
        <p:spPr/>
        <p:txBody>
          <a:bodyPr/>
          <a:p>
            <a:fld id="{8D4644D1-60CF-487C-8552-5E0068A3CC04}" type="slidenum">
              <a:t>35</a:t>
            </a:fld>
          </a:p>
        </p:txBody>
      </p:sp>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9" name="PlaceHolder 1"/>
          <p:cNvSpPr>
            <a:spLocks noGrp="1"/>
          </p:cNvSpPr>
          <p:nvPr>
            <p:ph type="title"/>
          </p:nvPr>
        </p:nvSpPr>
        <p:spPr>
          <a:xfrm>
            <a:off x="504000" y="226080"/>
            <a:ext cx="9071640" cy="946440"/>
          </a:xfrm>
          <a:prstGeom prst="rect">
            <a:avLst/>
          </a:prstGeom>
          <a:noFill/>
          <a:ln w="0">
            <a:noFill/>
          </a:ln>
        </p:spPr>
        <p:txBody>
          <a:bodyPr lIns="0" rIns="0" tIns="0" bIns="0" anchor="ctr">
            <a:noAutofit/>
          </a:bodyPr>
          <a:p>
            <a:pPr indent="0" algn="ctr">
              <a:buNone/>
            </a:pPr>
            <a:r>
              <a:rPr b="0" lang="de-DE" sz="4400" spc="-1" strike="noStrike">
                <a:solidFill>
                  <a:srgbClr val="000000"/>
                </a:solidFill>
                <a:latin typeface="Arial"/>
              </a:rPr>
              <a:t>Einstellung</a:t>
            </a:r>
            <a:endParaRPr b="0" lang="de-DE" sz="4400" spc="-1" strike="noStrike">
              <a:solidFill>
                <a:srgbClr val="000000"/>
              </a:solidFill>
              <a:latin typeface="Arial"/>
            </a:endParaRPr>
          </a:p>
        </p:txBody>
      </p:sp>
      <p:sp>
        <p:nvSpPr>
          <p:cNvPr id="90" name="PlaceHolder 2"/>
          <p:cNvSpPr>
            <a:spLocks noGrp="1"/>
          </p:cNvSpPr>
          <p:nvPr>
            <p:ph/>
          </p:nvPr>
        </p:nvSpPr>
        <p:spPr>
          <a:xfrm>
            <a:off x="504000" y="1326600"/>
            <a:ext cx="9071640" cy="3288240"/>
          </a:xfrm>
          <a:prstGeom prst="rect">
            <a:avLst/>
          </a:prstGeom>
          <a:noFill/>
          <a:ln w="0">
            <a:noFill/>
          </a:ln>
        </p:spPr>
        <p:txBody>
          <a:bodyPr lIns="0" rIns="0" tIns="0" bIns="0" anchor="t">
            <a:normAutofit fontScale="86943"/>
          </a:bodyPr>
          <a:p>
            <a:pPr marL="432000" indent="0">
              <a:spcBef>
                <a:spcPts val="1417"/>
              </a:spcBef>
              <a:buNone/>
            </a:pPr>
            <a:r>
              <a:rPr b="0" lang="de-DE" sz="1600" spc="-1" strike="noStrike">
                <a:solidFill>
                  <a:srgbClr val="000000"/>
                </a:solidFill>
                <a:latin typeface="Arial"/>
              </a:rPr>
              <a:t>Grundstellung:</a:t>
            </a:r>
            <a:endParaRPr b="0" lang="de-DE" sz="1600" spc="-1" strike="noStrike">
              <a:solidFill>
                <a:srgbClr val="000000"/>
              </a:solidFill>
              <a:latin typeface="Arial"/>
            </a:endParaRPr>
          </a:p>
          <a:p>
            <a:pPr marL="432000" indent="0">
              <a:spcBef>
                <a:spcPts val="1417"/>
              </a:spcBef>
              <a:buNone/>
            </a:pPr>
            <a:endParaRPr b="0" lang="de-DE" sz="1600" spc="-1" strike="noStrike">
              <a:solidFill>
                <a:srgbClr val="000000"/>
              </a:solidFill>
              <a:latin typeface="Arial"/>
            </a:endParaRPr>
          </a:p>
          <a:p>
            <a:pPr marL="432000" indent="0">
              <a:spcBef>
                <a:spcPts val="1417"/>
              </a:spcBef>
              <a:buNone/>
            </a:pPr>
            <a:endParaRPr b="0" lang="de-DE" sz="1600" spc="-1" strike="noStrike">
              <a:solidFill>
                <a:srgbClr val="000000"/>
              </a:solidFill>
              <a:latin typeface="Arial"/>
            </a:endParaRPr>
          </a:p>
          <a:p>
            <a:pPr marL="432000" indent="0">
              <a:spcBef>
                <a:spcPts val="1417"/>
              </a:spcBef>
              <a:buNone/>
            </a:pPr>
            <a:endParaRPr b="0" lang="de-DE" sz="1600" spc="-1" strike="noStrike">
              <a:solidFill>
                <a:srgbClr val="000000"/>
              </a:solidFill>
              <a:latin typeface="Arial"/>
            </a:endParaRPr>
          </a:p>
          <a:p>
            <a:pPr marL="432000" indent="0">
              <a:spcBef>
                <a:spcPts val="1417"/>
              </a:spcBef>
              <a:buNone/>
            </a:pPr>
            <a:endParaRPr b="0" lang="de-DE" sz="1600" spc="-1" strike="noStrike">
              <a:solidFill>
                <a:srgbClr val="000000"/>
              </a:solidFill>
              <a:latin typeface="Arial"/>
            </a:endParaRPr>
          </a:p>
          <a:p>
            <a:pPr marL="432000" indent="0">
              <a:spcBef>
                <a:spcPts val="1417"/>
              </a:spcBef>
              <a:buNone/>
            </a:pPr>
            <a:endParaRPr b="0" lang="de-DE" sz="1600" spc="-1" strike="noStrike">
              <a:solidFill>
                <a:srgbClr val="000000"/>
              </a:solidFill>
              <a:latin typeface="Arial"/>
            </a:endParaRPr>
          </a:p>
          <a:p>
            <a:pPr marL="432000" indent="0">
              <a:spcBef>
                <a:spcPts val="1417"/>
              </a:spcBef>
              <a:buNone/>
            </a:pPr>
            <a:r>
              <a:rPr b="0" lang="de-DE" sz="1600" spc="-1" strike="noStrike">
                <a:solidFill>
                  <a:srgbClr val="000000"/>
                </a:solidFill>
                <a:latin typeface="Arial"/>
              </a:rPr>
              <a:t>Nachteil des Vorgehens:</a:t>
            </a:r>
            <a:endParaRPr b="0" lang="de-DE" sz="1600" spc="-1" strike="noStrike">
              <a:solidFill>
                <a:srgbClr val="000000"/>
              </a:solidFill>
              <a:latin typeface="Arial"/>
            </a:endParaRPr>
          </a:p>
          <a:p>
            <a:pPr lvl="1" marL="864000" indent="0">
              <a:spcBef>
                <a:spcPts val="1134"/>
              </a:spcBef>
              <a:buNone/>
            </a:pPr>
            <a:r>
              <a:rPr b="0" lang="de-DE" sz="1600" spc="-1" strike="noStrike">
                <a:solidFill>
                  <a:srgbClr val="000000"/>
                </a:solidFill>
                <a:latin typeface="Arial"/>
              </a:rPr>
              <a:t>Tausende von Nachrichten mit dieser Einstellung</a:t>
            </a:r>
            <a:endParaRPr b="0" lang="de-DE" sz="1600" spc="-1" strike="noStrike">
              <a:solidFill>
                <a:srgbClr val="000000"/>
              </a:solidFill>
              <a:latin typeface="Arial"/>
            </a:endParaRPr>
          </a:p>
          <a:p>
            <a:pPr marL="432000" indent="0">
              <a:spcBef>
                <a:spcPts val="1417"/>
              </a:spcBef>
              <a:buNone/>
            </a:pPr>
            <a:r>
              <a:rPr b="0" lang="de-DE" sz="1600" spc="-1" strike="noStrike">
                <a:solidFill>
                  <a:srgbClr val="000000"/>
                </a:solidFill>
                <a:latin typeface="Arial"/>
              </a:rPr>
              <a:t>Lösung: Spruchschlüssel</a:t>
            </a:r>
            <a:endParaRPr b="0" lang="de-DE" sz="1600" spc="-1" strike="noStrike">
              <a:solidFill>
                <a:srgbClr val="000000"/>
              </a:solidFill>
              <a:latin typeface="Arial"/>
            </a:endParaRPr>
          </a:p>
          <a:p>
            <a:pPr marL="432000" indent="0">
              <a:spcBef>
                <a:spcPts val="1417"/>
              </a:spcBef>
              <a:buNone/>
            </a:pPr>
            <a:endParaRPr b="0" lang="de-DE" sz="1600" spc="-1" strike="noStrike">
              <a:solidFill>
                <a:srgbClr val="000000"/>
              </a:solidFill>
              <a:latin typeface="Arial"/>
            </a:endParaRPr>
          </a:p>
        </p:txBody>
      </p:sp>
      <p:pic>
        <p:nvPicPr>
          <p:cNvPr id="91" name="" descr=""/>
          <p:cNvPicPr/>
          <p:nvPr/>
        </p:nvPicPr>
        <p:blipFill>
          <a:blip r:embed="rId1"/>
          <a:stretch/>
        </p:blipFill>
        <p:spPr>
          <a:xfrm>
            <a:off x="3606840" y="1172520"/>
            <a:ext cx="3233160" cy="2399400"/>
          </a:xfrm>
          <a:prstGeom prst="rect">
            <a:avLst/>
          </a:prstGeom>
          <a:ln w="0">
            <a:noFill/>
          </a:ln>
        </p:spPr>
      </p:pic>
      <p:sp>
        <p:nvSpPr>
          <p:cNvPr id="4" name="PlaceHolder 3"/>
          <p:cNvSpPr>
            <a:spLocks noGrp="1"/>
          </p:cNvSpPr>
          <p:nvPr>
            <p:ph type="sldNum" idx="3"/>
          </p:nvPr>
        </p:nvSpPr>
        <p:spPr/>
        <p:txBody>
          <a:bodyPr/>
          <a:p>
            <a:fld id="{DD874883-5624-4E19-9599-8AFFD1250138}" type="slidenum">
              <a:t>36</a:t>
            </a:fld>
          </a:p>
        </p:txBody>
      </p:sp>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2" name="PlaceHolder 1"/>
          <p:cNvSpPr>
            <a:spLocks noGrp="1"/>
          </p:cNvSpPr>
          <p:nvPr>
            <p:ph type="title"/>
          </p:nvPr>
        </p:nvSpPr>
        <p:spPr>
          <a:xfrm>
            <a:off x="504000" y="226080"/>
            <a:ext cx="9071640" cy="946440"/>
          </a:xfrm>
          <a:prstGeom prst="rect">
            <a:avLst/>
          </a:prstGeom>
          <a:noFill/>
          <a:ln w="0">
            <a:noFill/>
          </a:ln>
        </p:spPr>
        <p:txBody>
          <a:bodyPr lIns="0" rIns="0" tIns="0" bIns="0" anchor="ctr">
            <a:noAutofit/>
          </a:bodyPr>
          <a:p>
            <a:pPr indent="0" algn="ctr">
              <a:buNone/>
            </a:pPr>
            <a:r>
              <a:rPr b="0" lang="de-DE" sz="4400" spc="-1" strike="noStrike">
                <a:solidFill>
                  <a:srgbClr val="000000"/>
                </a:solidFill>
                <a:latin typeface="Arial"/>
              </a:rPr>
              <a:t>Einstellungen: Spruchschlüssel</a:t>
            </a:r>
            <a:endParaRPr b="0" lang="de-DE" sz="4400" spc="-1" strike="noStrike">
              <a:solidFill>
                <a:srgbClr val="000000"/>
              </a:solidFill>
              <a:latin typeface="Arial"/>
            </a:endParaRPr>
          </a:p>
        </p:txBody>
      </p:sp>
      <p:sp>
        <p:nvSpPr>
          <p:cNvPr id="93" name="PlaceHolder 2"/>
          <p:cNvSpPr>
            <a:spLocks noGrp="1"/>
          </p:cNvSpPr>
          <p:nvPr>
            <p:ph/>
          </p:nvPr>
        </p:nvSpPr>
        <p:spPr>
          <a:xfrm>
            <a:off x="504000" y="1326600"/>
            <a:ext cx="9071640" cy="3893400"/>
          </a:xfrm>
          <a:prstGeom prst="rect">
            <a:avLst/>
          </a:prstGeom>
          <a:noFill/>
          <a:ln w="0">
            <a:noFill/>
          </a:ln>
        </p:spPr>
        <p:txBody>
          <a:bodyPr lIns="0" rIns="0" tIns="0" bIns="0" anchor="t">
            <a:normAutofit fontScale="83815"/>
          </a:bodyPr>
          <a:p>
            <a:pPr marL="432000" indent="-324000">
              <a:spcBef>
                <a:spcPts val="1417"/>
              </a:spcBef>
              <a:buClr>
                <a:srgbClr val="000000"/>
              </a:buClr>
              <a:buSzPct val="45000"/>
              <a:buFont typeface="Wingdings" charset="2"/>
              <a:buChar char=""/>
            </a:pPr>
            <a:r>
              <a:rPr b="0" lang="de-DE" sz="1600" spc="-1" strike="noStrike">
                <a:solidFill>
                  <a:srgbClr val="000000"/>
                </a:solidFill>
                <a:latin typeface="Arial"/>
              </a:rPr>
              <a:t>Tausende Funksprüche mit demselben Tagesschlüssel</a:t>
            </a:r>
            <a:endParaRPr b="0" lang="de-DE" sz="1600" spc="-1" strike="noStrike">
              <a:solidFill>
                <a:srgbClr val="000000"/>
              </a:solidFill>
              <a:latin typeface="Arial"/>
            </a:endParaRPr>
          </a:p>
          <a:p>
            <a:pPr marL="432000" indent="-324000">
              <a:spcBef>
                <a:spcPts val="1417"/>
              </a:spcBef>
              <a:buClr>
                <a:srgbClr val="000000"/>
              </a:buClr>
              <a:buSzPct val="45000"/>
              <a:buFont typeface="Wingdings" charset="2"/>
              <a:buChar char=""/>
            </a:pPr>
            <a:r>
              <a:rPr b="0" lang="de-DE" sz="1600" spc="-1" strike="noStrike">
                <a:solidFill>
                  <a:srgbClr val="000000"/>
                </a:solidFill>
                <a:latin typeface="Arial"/>
              </a:rPr>
              <a:t>Sender denkt sich einen Schlüssel für einen Funkspruch aus: 3 Buchstaben</a:t>
            </a:r>
            <a:endParaRPr b="0" lang="de-DE" sz="1600" spc="-1" strike="noStrike">
              <a:solidFill>
                <a:srgbClr val="000000"/>
              </a:solidFill>
              <a:latin typeface="Arial"/>
            </a:endParaRPr>
          </a:p>
          <a:p>
            <a:pPr marL="432000" indent="-324000">
              <a:spcBef>
                <a:spcPts val="1417"/>
              </a:spcBef>
              <a:buClr>
                <a:srgbClr val="000000"/>
              </a:buClr>
              <a:buSzPct val="45000"/>
              <a:buFont typeface="Wingdings" charset="2"/>
              <a:buChar char=""/>
            </a:pPr>
            <a:r>
              <a:rPr b="0" lang="de-DE" sz="1600" spc="-1" strike="noStrike">
                <a:solidFill>
                  <a:srgbClr val="000000"/>
                </a:solidFill>
                <a:latin typeface="Arial"/>
              </a:rPr>
              <a:t>Dieser ist dem Empfänger unbekannt</a:t>
            </a:r>
            <a:endParaRPr b="0" lang="de-DE" sz="1600" spc="-1" strike="noStrike">
              <a:solidFill>
                <a:srgbClr val="000000"/>
              </a:solidFill>
              <a:latin typeface="Arial"/>
            </a:endParaRPr>
          </a:p>
          <a:p>
            <a:pPr marL="432000" indent="-324000">
              <a:spcBef>
                <a:spcPts val="1417"/>
              </a:spcBef>
              <a:buClr>
                <a:srgbClr val="000000"/>
              </a:buClr>
              <a:buSzPct val="45000"/>
              <a:buFont typeface="Wingdings" charset="2"/>
              <a:buChar char=""/>
            </a:pPr>
            <a:r>
              <a:rPr b="0" lang="de-DE" sz="1600" spc="-1" strike="noStrike">
                <a:solidFill>
                  <a:srgbClr val="000000"/>
                </a:solidFill>
                <a:latin typeface="Arial"/>
              </a:rPr>
              <a:t>Muß also übermittelt werden</a:t>
            </a:r>
            <a:endParaRPr b="0" lang="de-DE" sz="1600" spc="-1" strike="noStrike">
              <a:solidFill>
                <a:srgbClr val="000000"/>
              </a:solidFill>
              <a:latin typeface="Arial"/>
            </a:endParaRPr>
          </a:p>
          <a:p>
            <a:pPr marL="432000" indent="-324000">
              <a:spcBef>
                <a:spcPts val="1417"/>
              </a:spcBef>
              <a:buClr>
                <a:srgbClr val="000000"/>
              </a:buClr>
              <a:buSzPct val="45000"/>
              <a:buFont typeface="Wingdings" charset="2"/>
              <a:buChar char=""/>
            </a:pPr>
            <a:r>
              <a:rPr b="0" lang="de-DE" sz="1600" spc="-1" strike="noStrike">
                <a:solidFill>
                  <a:srgbClr val="000000"/>
                </a:solidFill>
                <a:latin typeface="Arial"/>
              </a:rPr>
              <a:t>Eigene Einstellung der 3 Walzen</a:t>
            </a:r>
            <a:endParaRPr b="0" lang="de-DE" sz="1600" spc="-1" strike="noStrike">
              <a:solidFill>
                <a:srgbClr val="000000"/>
              </a:solidFill>
              <a:latin typeface="Arial"/>
            </a:endParaRPr>
          </a:p>
          <a:p>
            <a:pPr marL="432000" indent="-324000">
              <a:spcBef>
                <a:spcPts val="1417"/>
              </a:spcBef>
              <a:buClr>
                <a:srgbClr val="000000"/>
              </a:buClr>
              <a:buSzPct val="45000"/>
              <a:buFont typeface="Wingdings" charset="2"/>
              <a:buChar char=""/>
            </a:pPr>
            <a:r>
              <a:rPr b="0" lang="de-DE" sz="1600" spc="-1" strike="noStrike">
                <a:solidFill>
                  <a:srgbClr val="000000"/>
                </a:solidFill>
                <a:latin typeface="Arial"/>
              </a:rPr>
              <a:t>Vorgehen: </a:t>
            </a:r>
            <a:endParaRPr b="0" lang="de-DE" sz="16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de-DE" sz="1400" spc="-1" strike="noStrike">
                <a:solidFill>
                  <a:srgbClr val="000000"/>
                </a:solidFill>
                <a:latin typeface="Arial"/>
              </a:rPr>
              <a:t>Enigma auf Grundstellung einstellen</a:t>
            </a:r>
            <a:endParaRPr b="0" lang="de-DE"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de-DE" sz="1400" spc="-1" strike="noStrike">
                <a:solidFill>
                  <a:srgbClr val="000000"/>
                </a:solidFill>
                <a:latin typeface="Arial"/>
              </a:rPr>
              <a:t>3 Buchstaben ausdenken (Walzenstellung für diesen Funkspruch)</a:t>
            </a:r>
            <a:endParaRPr b="0" lang="de-DE"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de-DE" sz="1400" spc="-1" strike="noStrike">
                <a:solidFill>
                  <a:srgbClr val="000000"/>
                </a:solidFill>
                <a:latin typeface="Arial"/>
              </a:rPr>
              <a:t>Eintippen und notieren</a:t>
            </a:r>
            <a:endParaRPr b="0" lang="de-DE"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de-DE" sz="1400" spc="-1" strike="noStrike">
                <a:solidFill>
                  <a:srgbClr val="000000"/>
                </a:solidFill>
                <a:latin typeface="Arial"/>
              </a:rPr>
              <a:t>Erneut eintippen: Spruchschlüsselverdopplung</a:t>
            </a:r>
            <a:endParaRPr b="0" lang="de-DE"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de-DE" sz="1400" spc="-1" strike="noStrike">
                <a:solidFill>
                  <a:srgbClr val="000000"/>
                </a:solidFill>
                <a:latin typeface="Arial"/>
              </a:rPr>
              <a:t>Vor Beginn des eigentlichen Textes übertragen</a:t>
            </a:r>
            <a:endParaRPr b="0" lang="de-DE"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de-DE" sz="1400" spc="-1" strike="noStrike">
                <a:solidFill>
                  <a:srgbClr val="000000"/>
                </a:solidFill>
                <a:latin typeface="Arial"/>
              </a:rPr>
              <a:t>Nach den 3 Buchstaben die Walzen darauf einstellen, Text eingeben</a:t>
            </a:r>
            <a:endParaRPr b="0" lang="de-DE" sz="1400" spc="-1" strike="noStrike">
              <a:solidFill>
                <a:srgbClr val="000000"/>
              </a:solidFill>
              <a:latin typeface="Arial"/>
            </a:endParaRPr>
          </a:p>
        </p:txBody>
      </p:sp>
      <p:sp>
        <p:nvSpPr>
          <p:cNvPr id="4" name="PlaceHolder 3"/>
          <p:cNvSpPr>
            <a:spLocks noGrp="1"/>
          </p:cNvSpPr>
          <p:nvPr>
            <p:ph type="sldNum" idx="3"/>
          </p:nvPr>
        </p:nvSpPr>
        <p:spPr/>
        <p:txBody>
          <a:bodyPr/>
          <a:p>
            <a:fld id="{43BF1985-33BB-48BC-9987-D5B4A796465F}" type="slidenum">
              <a:t>37</a:t>
            </a:fld>
          </a:p>
        </p:txBody>
      </p:sp>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4" name="PlaceHolder 1"/>
          <p:cNvSpPr>
            <a:spLocks noGrp="1"/>
          </p:cNvSpPr>
          <p:nvPr>
            <p:ph type="title"/>
          </p:nvPr>
        </p:nvSpPr>
        <p:spPr>
          <a:xfrm>
            <a:off x="504000" y="226080"/>
            <a:ext cx="9071640" cy="946440"/>
          </a:xfrm>
          <a:prstGeom prst="rect">
            <a:avLst/>
          </a:prstGeom>
          <a:noFill/>
          <a:ln w="0">
            <a:noFill/>
          </a:ln>
        </p:spPr>
        <p:txBody>
          <a:bodyPr lIns="0" rIns="0" tIns="0" bIns="0" anchor="ctr">
            <a:noAutofit/>
          </a:bodyPr>
          <a:p>
            <a:pPr indent="0" algn="ctr">
              <a:buNone/>
            </a:pPr>
            <a:r>
              <a:rPr b="0" lang="de-DE" sz="4400" spc="-1" strike="noStrike">
                <a:solidFill>
                  <a:srgbClr val="000000"/>
                </a:solidFill>
                <a:latin typeface="Arial"/>
              </a:rPr>
              <a:t>Spruchschlüsselverdopplung</a:t>
            </a:r>
            <a:endParaRPr b="0" lang="de-DE" sz="4400" spc="-1" strike="noStrike">
              <a:solidFill>
                <a:srgbClr val="000000"/>
              </a:solidFill>
              <a:latin typeface="Arial"/>
            </a:endParaRPr>
          </a:p>
        </p:txBody>
      </p:sp>
      <p:pic>
        <p:nvPicPr>
          <p:cNvPr id="95" name="" descr=""/>
          <p:cNvPicPr/>
          <p:nvPr/>
        </p:nvPicPr>
        <p:blipFill>
          <a:blip r:embed="rId1"/>
          <a:stretch/>
        </p:blipFill>
        <p:spPr>
          <a:xfrm>
            <a:off x="3060000" y="1080000"/>
            <a:ext cx="3971880" cy="4394160"/>
          </a:xfrm>
          <a:prstGeom prst="rect">
            <a:avLst/>
          </a:prstGeom>
          <a:ln w="0">
            <a:noFill/>
          </a:ln>
        </p:spPr>
      </p:pic>
      <p:sp>
        <p:nvSpPr>
          <p:cNvPr id="3" name="PlaceHolder 2"/>
          <p:cNvSpPr>
            <a:spLocks noGrp="1"/>
          </p:cNvSpPr>
          <p:nvPr>
            <p:ph type="sldNum" idx="3"/>
          </p:nvPr>
        </p:nvSpPr>
        <p:spPr/>
        <p:txBody>
          <a:bodyPr/>
          <a:p>
            <a:fld id="{6FC67B96-54F3-4AF9-AB97-ADF6F7AE6587}" type="slidenum">
              <a:t>38</a:t>
            </a:fld>
          </a:p>
        </p:txBody>
      </p:sp>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6" name="PlaceHolder 1"/>
          <p:cNvSpPr>
            <a:spLocks noGrp="1"/>
          </p:cNvSpPr>
          <p:nvPr>
            <p:ph type="title"/>
          </p:nvPr>
        </p:nvSpPr>
        <p:spPr>
          <a:xfrm>
            <a:off x="504000" y="226080"/>
            <a:ext cx="9071640" cy="946440"/>
          </a:xfrm>
          <a:prstGeom prst="rect">
            <a:avLst/>
          </a:prstGeom>
          <a:noFill/>
          <a:ln w="0">
            <a:noFill/>
          </a:ln>
        </p:spPr>
        <p:txBody>
          <a:bodyPr lIns="0" rIns="0" tIns="0" bIns="0" anchor="ctr">
            <a:noAutofit/>
          </a:bodyPr>
          <a:p>
            <a:pPr indent="0" algn="ctr">
              <a:buNone/>
            </a:pPr>
            <a:r>
              <a:rPr b="0" lang="de-DE" sz="4400" spc="-1" strike="noStrike">
                <a:solidFill>
                  <a:srgbClr val="000000"/>
                </a:solidFill>
                <a:latin typeface="Arial"/>
              </a:rPr>
              <a:t>Eigenschaft</a:t>
            </a:r>
            <a:endParaRPr b="0" lang="de-DE" sz="4400" spc="-1" strike="noStrike">
              <a:solidFill>
                <a:srgbClr val="000000"/>
              </a:solidFill>
              <a:latin typeface="Arial"/>
            </a:endParaRPr>
          </a:p>
        </p:txBody>
      </p:sp>
      <p:sp>
        <p:nvSpPr>
          <p:cNvPr id="97" name="PlaceHolder 2"/>
          <p:cNvSpPr>
            <a:spLocks noGrp="1"/>
          </p:cNvSpPr>
          <p:nvPr>
            <p:ph/>
          </p:nvPr>
        </p:nvSpPr>
        <p:spPr>
          <a:xfrm>
            <a:off x="504000" y="1326600"/>
            <a:ext cx="9071640" cy="3288240"/>
          </a:xfrm>
          <a:prstGeom prst="rect">
            <a:avLst/>
          </a:prstGeom>
          <a:noFill/>
          <a:ln w="0">
            <a:noFill/>
          </a:ln>
        </p:spPr>
        <p:txBody>
          <a:bodyPr lIns="0" rIns="0" tIns="0" bIns="0" anchor="t">
            <a:normAutofit fontScale="74433"/>
          </a:bodyPr>
          <a:p>
            <a:pPr marL="432000" indent="0">
              <a:spcBef>
                <a:spcPts val="1417"/>
              </a:spcBef>
              <a:buNone/>
            </a:pPr>
            <a:r>
              <a:rPr b="0" lang="de-DE" sz="1600" spc="-1" strike="noStrike">
                <a:solidFill>
                  <a:srgbClr val="000000"/>
                </a:solidFill>
                <a:latin typeface="Arial"/>
              </a:rPr>
              <a:t>Grundstellung der Rotoren: F O L</a:t>
            </a:r>
            <a:endParaRPr b="0" lang="de-DE" sz="1600" spc="-1" strike="noStrike">
              <a:solidFill>
                <a:srgbClr val="000000"/>
              </a:solidFill>
              <a:latin typeface="Arial"/>
            </a:endParaRPr>
          </a:p>
          <a:p>
            <a:pPr marL="432000" indent="0">
              <a:spcBef>
                <a:spcPts val="1417"/>
              </a:spcBef>
              <a:buNone/>
            </a:pPr>
            <a:r>
              <a:rPr b="0" lang="de-DE" sz="1600" spc="-1" strike="noStrike">
                <a:solidFill>
                  <a:srgbClr val="000000"/>
                </a:solidFill>
                <a:latin typeface="Arial"/>
              </a:rPr>
              <a:t>Eingabe: A B L (=Spruchschlüssel)</a:t>
            </a:r>
            <a:endParaRPr b="0" lang="de-DE" sz="1600" spc="-1" strike="noStrike">
              <a:solidFill>
                <a:srgbClr val="000000"/>
              </a:solidFill>
              <a:latin typeface="Arial"/>
            </a:endParaRPr>
          </a:p>
          <a:p>
            <a:pPr marL="432000" indent="0">
              <a:spcBef>
                <a:spcPts val="1417"/>
              </a:spcBef>
              <a:buNone/>
            </a:pPr>
            <a:r>
              <a:rPr b="0" lang="de-DE" sz="1600" spc="-1" strike="noStrike">
                <a:solidFill>
                  <a:srgbClr val="000000"/>
                </a:solidFill>
                <a:latin typeface="Arial"/>
              </a:rPr>
              <a:t>Ausgabe (verschlüsselt): P K P J X I</a:t>
            </a:r>
            <a:endParaRPr b="0" lang="de-DE" sz="1600" spc="-1" strike="noStrike">
              <a:solidFill>
                <a:srgbClr val="000000"/>
              </a:solidFill>
              <a:latin typeface="Arial"/>
            </a:endParaRPr>
          </a:p>
          <a:p>
            <a:pPr marL="432000" indent="0">
              <a:spcBef>
                <a:spcPts val="1417"/>
              </a:spcBef>
              <a:buNone/>
            </a:pPr>
            <a:r>
              <a:rPr b="0" lang="de-DE" sz="1600" spc="-1" strike="noStrike">
                <a:solidFill>
                  <a:srgbClr val="000000"/>
                </a:solidFill>
                <a:latin typeface="Arial"/>
              </a:rPr>
              <a:t>d.h.:</a:t>
            </a:r>
            <a:endParaRPr b="0" lang="de-DE" sz="1600" spc="-1" strike="noStrike">
              <a:solidFill>
                <a:srgbClr val="000000"/>
              </a:solidFill>
              <a:latin typeface="Arial"/>
            </a:endParaRPr>
          </a:p>
          <a:p>
            <a:pPr lvl="1" marL="864000" indent="0">
              <a:spcBef>
                <a:spcPts val="1134"/>
              </a:spcBef>
              <a:buNone/>
            </a:pPr>
            <a:r>
              <a:rPr b="0" lang="de-DE" sz="1600" spc="-1" strike="noStrike">
                <a:solidFill>
                  <a:srgbClr val="000000"/>
                </a:solidFill>
                <a:latin typeface="Arial"/>
              </a:rPr>
              <a:t>1. und 4. Stelle entsprechen dem gleichen Klartext-Buchstaben</a:t>
            </a:r>
            <a:endParaRPr b="0" lang="de-DE" sz="1600" spc="-1" strike="noStrike">
              <a:solidFill>
                <a:srgbClr val="000000"/>
              </a:solidFill>
              <a:latin typeface="Arial"/>
            </a:endParaRPr>
          </a:p>
          <a:p>
            <a:pPr lvl="1" marL="864000" indent="0">
              <a:spcBef>
                <a:spcPts val="1134"/>
              </a:spcBef>
              <a:buNone/>
            </a:pPr>
            <a:r>
              <a:rPr b="0" lang="de-DE" sz="1600" spc="-1" strike="noStrike">
                <a:solidFill>
                  <a:srgbClr val="000000"/>
                </a:solidFill>
                <a:latin typeface="Arial"/>
              </a:rPr>
              <a:t>2. und 5. Stelle ebenso</a:t>
            </a:r>
            <a:endParaRPr b="0" lang="de-DE" sz="1600" spc="-1" strike="noStrike">
              <a:solidFill>
                <a:srgbClr val="000000"/>
              </a:solidFill>
              <a:latin typeface="Arial"/>
            </a:endParaRPr>
          </a:p>
          <a:p>
            <a:pPr lvl="1" marL="864000" indent="0">
              <a:spcBef>
                <a:spcPts val="1134"/>
              </a:spcBef>
              <a:buNone/>
            </a:pPr>
            <a:r>
              <a:rPr b="0" lang="de-DE" sz="1600" spc="-1" strike="noStrike">
                <a:solidFill>
                  <a:srgbClr val="000000"/>
                </a:solidFill>
                <a:latin typeface="Arial"/>
              </a:rPr>
              <a:t>3. und 6. Stelle ebenso</a:t>
            </a:r>
            <a:endParaRPr b="0" lang="de-DE" sz="1600" spc="-1" strike="noStrike">
              <a:solidFill>
                <a:srgbClr val="000000"/>
              </a:solidFill>
              <a:latin typeface="Arial"/>
            </a:endParaRPr>
          </a:p>
          <a:p>
            <a:pPr marL="432000" indent="0">
              <a:spcBef>
                <a:spcPts val="1417"/>
              </a:spcBef>
              <a:buNone/>
            </a:pPr>
            <a:endParaRPr b="0" lang="de-DE" sz="1600" spc="-1" strike="noStrike">
              <a:solidFill>
                <a:srgbClr val="000000"/>
              </a:solidFill>
              <a:latin typeface="Arial"/>
            </a:endParaRPr>
          </a:p>
          <a:p>
            <a:pPr marL="432000" indent="0">
              <a:spcBef>
                <a:spcPts val="1417"/>
              </a:spcBef>
              <a:buNone/>
            </a:pPr>
            <a:r>
              <a:rPr b="0" lang="de-DE" sz="1600" spc="-1" strike="noStrike">
                <a:solidFill>
                  <a:srgbClr val="000000"/>
                </a:solidFill>
                <a:latin typeface="Arial"/>
              </a:rPr>
              <a:t>Ansatz der poln. Mathematiker: suche ein solches Muster in den Funksprüchen</a:t>
            </a:r>
            <a:endParaRPr b="0" lang="de-DE" sz="1600" spc="-1" strike="noStrike">
              <a:solidFill>
                <a:srgbClr val="000000"/>
              </a:solidFill>
              <a:latin typeface="Arial"/>
            </a:endParaRPr>
          </a:p>
          <a:p>
            <a:pPr marL="432000" indent="0">
              <a:spcBef>
                <a:spcPts val="1417"/>
              </a:spcBef>
              <a:buNone/>
            </a:pPr>
            <a:r>
              <a:rPr b="0" lang="de-DE" sz="1600" spc="-1" strike="noStrike">
                <a:solidFill>
                  <a:srgbClr val="000000"/>
                </a:solidFill>
                <a:latin typeface="Arial"/>
              </a:rPr>
              <a:t>d.h. suche ein Muster der Form: 1 2 3 1 2 3</a:t>
            </a:r>
            <a:endParaRPr b="0" lang="de-DE" sz="1600" spc="-1" strike="noStrike">
              <a:solidFill>
                <a:srgbClr val="000000"/>
              </a:solidFill>
              <a:latin typeface="Arial"/>
            </a:endParaRPr>
          </a:p>
        </p:txBody>
      </p:sp>
      <p:sp>
        <p:nvSpPr>
          <p:cNvPr id="4" name="PlaceHolder 3"/>
          <p:cNvSpPr>
            <a:spLocks noGrp="1"/>
          </p:cNvSpPr>
          <p:nvPr>
            <p:ph type="sldNum" idx="3"/>
          </p:nvPr>
        </p:nvSpPr>
        <p:spPr/>
        <p:txBody>
          <a:bodyPr/>
          <a:p>
            <a:fld id="{147F0211-FB9F-492F-8C8A-660E59F45581}" type="slidenum">
              <a:t>39</a:t>
            </a:fld>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 name="PlaceHolder 1"/>
          <p:cNvSpPr>
            <a:spLocks noGrp="1"/>
          </p:cNvSpPr>
          <p:nvPr>
            <p:ph type="title"/>
          </p:nvPr>
        </p:nvSpPr>
        <p:spPr>
          <a:xfrm>
            <a:off x="504000" y="226080"/>
            <a:ext cx="9071640" cy="946440"/>
          </a:xfrm>
          <a:prstGeom prst="rect">
            <a:avLst/>
          </a:prstGeom>
          <a:noFill/>
          <a:ln w="0">
            <a:noFill/>
          </a:ln>
        </p:spPr>
        <p:txBody>
          <a:bodyPr lIns="0" rIns="0" tIns="0" bIns="0" anchor="ctr">
            <a:noAutofit/>
          </a:bodyPr>
          <a:p>
            <a:pPr indent="0" algn="ctr">
              <a:buNone/>
            </a:pPr>
            <a:r>
              <a:rPr b="0" lang="de-DE" sz="4400" spc="-1" strike="noStrike">
                <a:solidFill>
                  <a:srgbClr val="000000"/>
                </a:solidFill>
                <a:latin typeface="Arial"/>
              </a:rPr>
              <a:t>gibberish text</a:t>
            </a:r>
            <a:endParaRPr b="0" lang="de-DE" sz="4400" spc="-1" strike="noStrike">
              <a:solidFill>
                <a:srgbClr val="000000"/>
              </a:solidFill>
              <a:latin typeface="Arial"/>
            </a:endParaRPr>
          </a:p>
        </p:txBody>
      </p:sp>
      <p:pic>
        <p:nvPicPr>
          <p:cNvPr id="16" name="" descr=""/>
          <p:cNvPicPr/>
          <p:nvPr/>
        </p:nvPicPr>
        <p:blipFill>
          <a:blip r:embed="rId1"/>
          <a:stretch/>
        </p:blipFill>
        <p:spPr>
          <a:xfrm>
            <a:off x="2971440" y="1326600"/>
            <a:ext cx="4136040" cy="3288240"/>
          </a:xfrm>
          <a:prstGeom prst="rect">
            <a:avLst/>
          </a:prstGeom>
          <a:ln w="0">
            <a:noFill/>
          </a:ln>
        </p:spPr>
      </p:pic>
      <p:sp>
        <p:nvSpPr>
          <p:cNvPr id="3" name="PlaceHolder 2"/>
          <p:cNvSpPr>
            <a:spLocks noGrp="1"/>
          </p:cNvSpPr>
          <p:nvPr>
            <p:ph type="sldNum" idx="3"/>
          </p:nvPr>
        </p:nvSpPr>
        <p:spPr/>
        <p:txBody>
          <a:bodyPr/>
          <a:p>
            <a:fld id="{FE20CC72-F18A-4B09-AD22-336866843659}" type="slidenum">
              <a:t>4</a:t>
            </a:fld>
          </a:p>
        </p:txBody>
      </p:sp>
    </p:spTree>
  </p:cSld>
  <mc:AlternateContent>
    <mc:Choice Requires="p14">
      <p:transition spd="slow" p14:dur="2000"/>
    </mc:Choice>
    <mc:Fallback>
      <p:transition spd="slow"/>
    </mc:Fallback>
  </mc:AlternateContent>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8" name="PlaceHolder 1"/>
          <p:cNvSpPr>
            <a:spLocks noGrp="1"/>
          </p:cNvSpPr>
          <p:nvPr>
            <p:ph type="title"/>
          </p:nvPr>
        </p:nvSpPr>
        <p:spPr>
          <a:xfrm>
            <a:off x="504000" y="226080"/>
            <a:ext cx="9071640" cy="946440"/>
          </a:xfrm>
          <a:prstGeom prst="rect">
            <a:avLst/>
          </a:prstGeom>
          <a:noFill/>
          <a:ln w="0">
            <a:noFill/>
          </a:ln>
        </p:spPr>
        <p:txBody>
          <a:bodyPr lIns="0" rIns="0" tIns="0" bIns="0" anchor="ctr">
            <a:noAutofit/>
          </a:bodyPr>
          <a:p>
            <a:pPr indent="0" algn="ctr">
              <a:buNone/>
            </a:pPr>
            <a:r>
              <a:rPr b="0" lang="de-DE" sz="4400" spc="-1" strike="noStrike">
                <a:solidFill>
                  <a:srgbClr val="000000"/>
                </a:solidFill>
                <a:latin typeface="Arial"/>
              </a:rPr>
              <a:t>Eigenschaften der Enigma</a:t>
            </a:r>
            <a:endParaRPr b="0" lang="de-DE" sz="4400" spc="-1" strike="noStrike">
              <a:solidFill>
                <a:srgbClr val="000000"/>
              </a:solidFill>
              <a:latin typeface="Arial"/>
            </a:endParaRPr>
          </a:p>
        </p:txBody>
      </p:sp>
      <p:sp>
        <p:nvSpPr>
          <p:cNvPr id="99" name="PlaceHolder 2"/>
          <p:cNvSpPr>
            <a:spLocks noGrp="1"/>
          </p:cNvSpPr>
          <p:nvPr>
            <p:ph/>
          </p:nvPr>
        </p:nvSpPr>
        <p:spPr>
          <a:xfrm>
            <a:off x="504000" y="1326600"/>
            <a:ext cx="9071640" cy="3893400"/>
          </a:xfrm>
          <a:prstGeom prst="rect">
            <a:avLst/>
          </a:prstGeom>
          <a:noFill/>
          <a:ln w="0">
            <a:noFill/>
          </a:ln>
        </p:spPr>
        <p:txBody>
          <a:bodyPr lIns="0" rIns="0" tIns="0" bIns="0" anchor="t">
            <a:normAutofit fontScale="86943"/>
          </a:bodyPr>
          <a:p>
            <a:pPr marL="432000" indent="0">
              <a:spcBef>
                <a:spcPts val="1417"/>
              </a:spcBef>
              <a:buNone/>
            </a:pPr>
            <a:r>
              <a:rPr b="0" lang="de-DE" sz="1600" spc="-1" strike="noStrike">
                <a:solidFill>
                  <a:srgbClr val="000000"/>
                </a:solidFill>
                <a:latin typeface="Arial"/>
              </a:rPr>
              <a:t>A() ist die Permutation, die einem (Klartext-)Buchstaben einen anderen Buchstaben zuordnet</a:t>
            </a:r>
            <a:endParaRPr b="0" lang="de-DE" sz="1600" spc="-1" strike="noStrike">
              <a:solidFill>
                <a:srgbClr val="000000"/>
              </a:solidFill>
              <a:latin typeface="Arial"/>
            </a:endParaRPr>
          </a:p>
          <a:p>
            <a:pPr lvl="1" marL="864000" indent="0">
              <a:spcBef>
                <a:spcPts val="1134"/>
              </a:spcBef>
              <a:buNone/>
            </a:pPr>
            <a:r>
              <a:rPr b="0" lang="de-DE" sz="1600" spc="-1" strike="noStrike">
                <a:solidFill>
                  <a:srgbClr val="000000"/>
                </a:solidFill>
                <a:latin typeface="Arial"/>
              </a:rPr>
              <a:t>A(x) = y     (Verschlüsselung)</a:t>
            </a:r>
            <a:endParaRPr b="0" lang="de-DE" sz="1600" spc="-1" strike="noStrike">
              <a:solidFill>
                <a:srgbClr val="000000"/>
              </a:solidFill>
              <a:latin typeface="Arial"/>
            </a:endParaRPr>
          </a:p>
          <a:p>
            <a:pPr lvl="1" marL="864000" indent="0">
              <a:spcBef>
                <a:spcPts val="1134"/>
              </a:spcBef>
              <a:buNone/>
            </a:pPr>
            <a:r>
              <a:rPr b="0" lang="de-DE" sz="1600" spc="-1" strike="noStrike">
                <a:solidFill>
                  <a:srgbClr val="000000"/>
                </a:solidFill>
                <a:latin typeface="Arial"/>
              </a:rPr>
              <a:t>A(y) = x     (Entschlüsselung)</a:t>
            </a:r>
            <a:endParaRPr b="0" lang="de-DE" sz="1600" spc="-1" strike="noStrike">
              <a:solidFill>
                <a:srgbClr val="000000"/>
              </a:solidFill>
              <a:latin typeface="Arial"/>
            </a:endParaRPr>
          </a:p>
          <a:p>
            <a:pPr lvl="1" marL="864000" indent="0">
              <a:spcBef>
                <a:spcPts val="1134"/>
              </a:spcBef>
              <a:buNone/>
            </a:pPr>
            <a:r>
              <a:rPr b="0" lang="de-DE" sz="1600" spc="-1" strike="noStrike">
                <a:solidFill>
                  <a:srgbClr val="000000"/>
                </a:solidFill>
                <a:latin typeface="Arial"/>
              </a:rPr>
              <a:t>Also: A(A(x)) = x</a:t>
            </a:r>
            <a:endParaRPr b="0" lang="de-DE" sz="1600" spc="-1" strike="noStrike">
              <a:solidFill>
                <a:srgbClr val="000000"/>
              </a:solidFill>
              <a:latin typeface="Arial"/>
            </a:endParaRPr>
          </a:p>
          <a:p>
            <a:pPr lvl="1" marL="864000" indent="0">
              <a:spcBef>
                <a:spcPts val="1134"/>
              </a:spcBef>
              <a:buNone/>
            </a:pPr>
            <a:r>
              <a:rPr b="0" lang="de-DE" sz="1600" spc="-1" strike="noStrike">
                <a:solidFill>
                  <a:srgbClr val="000000"/>
                </a:solidFill>
                <a:latin typeface="Arial"/>
              </a:rPr>
              <a:t>A(x) &lt;&gt; x</a:t>
            </a:r>
            <a:endParaRPr b="0" lang="de-DE" sz="1600" spc="-1" strike="noStrike">
              <a:solidFill>
                <a:srgbClr val="000000"/>
              </a:solidFill>
              <a:latin typeface="Arial"/>
            </a:endParaRPr>
          </a:p>
          <a:p>
            <a:pPr marL="432000" indent="0">
              <a:spcBef>
                <a:spcPts val="1417"/>
              </a:spcBef>
              <a:buNone/>
            </a:pPr>
            <a:endParaRPr b="0" lang="de-DE" sz="1600" spc="-1" strike="noStrike">
              <a:solidFill>
                <a:srgbClr val="000000"/>
              </a:solidFill>
              <a:latin typeface="Arial"/>
            </a:endParaRPr>
          </a:p>
          <a:p>
            <a:pPr marL="432000" indent="0">
              <a:spcBef>
                <a:spcPts val="1417"/>
              </a:spcBef>
              <a:buNone/>
            </a:pPr>
            <a:r>
              <a:rPr b="0" lang="de-DE" sz="1600" spc="-1" strike="noStrike">
                <a:solidFill>
                  <a:srgbClr val="000000"/>
                </a:solidFill>
                <a:latin typeface="Arial"/>
              </a:rPr>
              <a:t>A ist die Permutation des ersten Buchstabens</a:t>
            </a:r>
            <a:endParaRPr b="0" lang="de-DE" sz="1600" spc="-1" strike="noStrike">
              <a:solidFill>
                <a:srgbClr val="000000"/>
              </a:solidFill>
              <a:latin typeface="Arial"/>
            </a:endParaRPr>
          </a:p>
          <a:p>
            <a:pPr marL="432000" indent="0">
              <a:spcBef>
                <a:spcPts val="1417"/>
              </a:spcBef>
              <a:buNone/>
            </a:pPr>
            <a:r>
              <a:rPr b="0" lang="de-DE" sz="1600" spc="-1" strike="noStrike">
                <a:solidFill>
                  <a:srgbClr val="000000"/>
                </a:solidFill>
                <a:latin typeface="Arial"/>
              </a:rPr>
              <a:t>B entsprechend des zweiten Buchstabens</a:t>
            </a:r>
            <a:endParaRPr b="0" lang="de-DE" sz="1600" spc="-1" strike="noStrike">
              <a:solidFill>
                <a:srgbClr val="000000"/>
              </a:solidFill>
              <a:latin typeface="Arial"/>
            </a:endParaRPr>
          </a:p>
          <a:p>
            <a:pPr marL="432000" indent="0">
              <a:spcBef>
                <a:spcPts val="1417"/>
              </a:spcBef>
              <a:buNone/>
            </a:pPr>
            <a:r>
              <a:rPr b="0" lang="de-DE" sz="1600" spc="-1" strike="noStrike">
                <a:solidFill>
                  <a:srgbClr val="000000"/>
                </a:solidFill>
                <a:latin typeface="Arial"/>
              </a:rPr>
              <a:t>C entsprechend des dritten Buchstabens</a:t>
            </a:r>
            <a:endParaRPr b="0" lang="de-DE" sz="1600" spc="-1" strike="noStrike">
              <a:solidFill>
                <a:srgbClr val="000000"/>
              </a:solidFill>
              <a:latin typeface="Arial"/>
            </a:endParaRPr>
          </a:p>
          <a:p>
            <a:pPr marL="432000" indent="0">
              <a:spcBef>
                <a:spcPts val="1417"/>
              </a:spcBef>
              <a:buNone/>
            </a:pPr>
            <a:r>
              <a:rPr b="0" lang="de-DE" sz="1600" spc="-1" strike="noStrike">
                <a:solidFill>
                  <a:srgbClr val="000000"/>
                </a:solidFill>
                <a:latin typeface="Arial"/>
              </a:rPr>
              <a:t>D für den vierten Buchstaben</a:t>
            </a:r>
            <a:endParaRPr b="0" lang="de-DE" sz="1600" spc="-1" strike="noStrike">
              <a:solidFill>
                <a:srgbClr val="000000"/>
              </a:solidFill>
              <a:latin typeface="Arial"/>
            </a:endParaRPr>
          </a:p>
          <a:p>
            <a:pPr marL="432000" indent="0">
              <a:spcBef>
                <a:spcPts val="1417"/>
              </a:spcBef>
              <a:buNone/>
            </a:pPr>
            <a:r>
              <a:rPr b="0" lang="de-DE" sz="1600" spc="-1" strike="noStrike">
                <a:solidFill>
                  <a:srgbClr val="000000"/>
                </a:solidFill>
                <a:latin typeface="Arial"/>
              </a:rPr>
              <a:t>die poln. Mathematiker interessierten sich für: AD, BE und CF.</a:t>
            </a:r>
            <a:endParaRPr b="0" lang="de-DE" sz="1600" spc="-1" strike="noStrike">
              <a:solidFill>
                <a:srgbClr val="000000"/>
              </a:solidFill>
              <a:latin typeface="Arial"/>
            </a:endParaRPr>
          </a:p>
          <a:p>
            <a:pPr marL="432000" indent="0">
              <a:spcBef>
                <a:spcPts val="1417"/>
              </a:spcBef>
              <a:buNone/>
            </a:pPr>
            <a:endParaRPr b="0" lang="de-DE" sz="1600" spc="-1" strike="noStrike">
              <a:solidFill>
                <a:srgbClr val="000000"/>
              </a:solidFill>
              <a:latin typeface="Arial"/>
            </a:endParaRPr>
          </a:p>
          <a:p>
            <a:pPr marL="432000" indent="0">
              <a:spcBef>
                <a:spcPts val="1417"/>
              </a:spcBef>
              <a:buNone/>
            </a:pPr>
            <a:endParaRPr b="0" lang="de-DE" sz="1600" spc="-1" strike="noStrike">
              <a:solidFill>
                <a:srgbClr val="000000"/>
              </a:solidFill>
              <a:latin typeface="Arial"/>
            </a:endParaRPr>
          </a:p>
          <a:p>
            <a:pPr marL="432000" indent="0">
              <a:spcBef>
                <a:spcPts val="1417"/>
              </a:spcBef>
              <a:buNone/>
            </a:pPr>
            <a:endParaRPr b="0" lang="de-DE" sz="1600" spc="-1" strike="noStrike">
              <a:solidFill>
                <a:srgbClr val="000000"/>
              </a:solidFill>
              <a:latin typeface="Arial"/>
            </a:endParaRPr>
          </a:p>
        </p:txBody>
      </p:sp>
      <p:sp>
        <p:nvSpPr>
          <p:cNvPr id="4" name="PlaceHolder 3"/>
          <p:cNvSpPr>
            <a:spLocks noGrp="1"/>
          </p:cNvSpPr>
          <p:nvPr>
            <p:ph type="sldNum" idx="3"/>
          </p:nvPr>
        </p:nvSpPr>
        <p:spPr/>
        <p:txBody>
          <a:bodyPr/>
          <a:p>
            <a:fld id="{03B0562C-B57A-4724-A36A-5B79713351D1}" type="slidenum">
              <a:t>40</a:t>
            </a:fld>
          </a:p>
        </p:txBody>
      </p:sp>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0" name="PlaceHolder 1"/>
          <p:cNvSpPr>
            <a:spLocks noGrp="1"/>
          </p:cNvSpPr>
          <p:nvPr>
            <p:ph type="title"/>
          </p:nvPr>
        </p:nvSpPr>
        <p:spPr>
          <a:xfrm>
            <a:off x="504000" y="226080"/>
            <a:ext cx="9071640" cy="946440"/>
          </a:xfrm>
          <a:prstGeom prst="rect">
            <a:avLst/>
          </a:prstGeom>
          <a:noFill/>
          <a:ln w="0">
            <a:noFill/>
          </a:ln>
        </p:spPr>
        <p:txBody>
          <a:bodyPr lIns="0" rIns="0" tIns="0" bIns="0" anchor="ctr">
            <a:noAutofit/>
          </a:bodyPr>
          <a:p>
            <a:pPr indent="0" algn="ctr">
              <a:buNone/>
            </a:pPr>
            <a:r>
              <a:rPr b="0" lang="de-DE" sz="4400" spc="-1" strike="noStrike">
                <a:solidFill>
                  <a:srgbClr val="000000"/>
                </a:solidFill>
                <a:latin typeface="Arial"/>
              </a:rPr>
              <a:t>Spruchschlüsselverdopplung</a:t>
            </a:r>
            <a:endParaRPr b="0" lang="de-DE" sz="4400" spc="-1" strike="noStrike">
              <a:solidFill>
                <a:srgbClr val="000000"/>
              </a:solidFill>
              <a:latin typeface="Arial"/>
            </a:endParaRPr>
          </a:p>
        </p:txBody>
      </p:sp>
      <p:sp>
        <p:nvSpPr>
          <p:cNvPr id="101" name="PlaceHolder 2"/>
          <p:cNvSpPr>
            <a:spLocks noGrp="1"/>
          </p:cNvSpPr>
          <p:nvPr>
            <p:ph/>
          </p:nvPr>
        </p:nvSpPr>
        <p:spPr>
          <a:xfrm>
            <a:off x="504000" y="1326600"/>
            <a:ext cx="9071640" cy="3288240"/>
          </a:xfrm>
          <a:prstGeom prst="rect">
            <a:avLst/>
          </a:prstGeom>
          <a:noFill/>
          <a:ln w="0">
            <a:noFill/>
          </a:ln>
        </p:spPr>
        <p:txBody>
          <a:bodyPr lIns="0" rIns="0" tIns="0" bIns="0" anchor="t">
            <a:normAutofit/>
          </a:bodyPr>
          <a:p>
            <a:pPr marL="432000" indent="0">
              <a:spcBef>
                <a:spcPts val="1417"/>
              </a:spcBef>
              <a:buNone/>
            </a:pPr>
            <a:r>
              <a:rPr b="0" lang="de-DE" sz="1600" spc="-1" strike="noStrike">
                <a:solidFill>
                  <a:srgbClr val="000000"/>
                </a:solidFill>
                <a:latin typeface="Arial"/>
              </a:rPr>
              <a:t>Formeln:</a:t>
            </a:r>
            <a:endParaRPr b="0" lang="de-DE" sz="1600" spc="-1" strike="noStrike">
              <a:solidFill>
                <a:srgbClr val="000000"/>
              </a:solidFill>
              <a:latin typeface="Arial"/>
            </a:endParaRPr>
          </a:p>
        </p:txBody>
      </p:sp>
      <p:pic>
        <p:nvPicPr>
          <p:cNvPr id="102" name="" descr=""/>
          <p:cNvPicPr/>
          <p:nvPr/>
        </p:nvPicPr>
        <p:blipFill>
          <a:blip r:embed="rId1"/>
          <a:stretch/>
        </p:blipFill>
        <p:spPr>
          <a:xfrm>
            <a:off x="1080" y="2013480"/>
            <a:ext cx="10079640" cy="1633680"/>
          </a:xfrm>
          <a:prstGeom prst="rect">
            <a:avLst/>
          </a:prstGeom>
          <a:ln w="0">
            <a:noFill/>
          </a:ln>
        </p:spPr>
      </p:pic>
      <p:sp>
        <p:nvSpPr>
          <p:cNvPr id="4" name="PlaceHolder 3"/>
          <p:cNvSpPr>
            <a:spLocks noGrp="1"/>
          </p:cNvSpPr>
          <p:nvPr>
            <p:ph type="sldNum" idx="3"/>
          </p:nvPr>
        </p:nvSpPr>
        <p:spPr/>
        <p:txBody>
          <a:bodyPr/>
          <a:p>
            <a:fld id="{E5503065-81A9-40ED-A68F-6C579D710BC2}" type="slidenum">
              <a:t>41</a:t>
            </a:fld>
          </a:p>
        </p:txBody>
      </p:sp>
    </p:spTree>
  </p:cSld>
  <mc:AlternateContent>
    <mc:Choice Requires="p14">
      <p:transition spd="slow" p14:dur="2000"/>
    </mc:Choice>
    <mc:Fallback>
      <p:transition spd="slow"/>
    </mc:Fallback>
  </mc:AlternateContent>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3" name="PlaceHolder 1"/>
          <p:cNvSpPr>
            <a:spLocks noGrp="1"/>
          </p:cNvSpPr>
          <p:nvPr>
            <p:ph type="title"/>
          </p:nvPr>
        </p:nvSpPr>
        <p:spPr>
          <a:xfrm>
            <a:off x="504000" y="226080"/>
            <a:ext cx="9071640" cy="946440"/>
          </a:xfrm>
          <a:prstGeom prst="rect">
            <a:avLst/>
          </a:prstGeom>
          <a:noFill/>
          <a:ln w="0">
            <a:noFill/>
          </a:ln>
        </p:spPr>
        <p:txBody>
          <a:bodyPr lIns="0" rIns="0" tIns="0" bIns="0" anchor="ctr">
            <a:noAutofit/>
          </a:bodyPr>
          <a:p>
            <a:pPr indent="0" algn="ctr">
              <a:buNone/>
            </a:pPr>
            <a:r>
              <a:rPr b="0" lang="de-DE" sz="4400" spc="-1" strike="noStrike">
                <a:solidFill>
                  <a:srgbClr val="000000"/>
                </a:solidFill>
                <a:latin typeface="Arial"/>
              </a:rPr>
              <a:t> </a:t>
            </a:r>
            <a:r>
              <a:rPr b="0" lang="de-DE" sz="4400" spc="-1" strike="noStrike">
                <a:solidFill>
                  <a:srgbClr val="000000"/>
                </a:solidFill>
                <a:latin typeface="Arial"/>
              </a:rPr>
              <a:t>4 Funksprüche</a:t>
            </a:r>
            <a:endParaRPr b="0" lang="de-DE" sz="4400" spc="-1" strike="noStrike">
              <a:solidFill>
                <a:srgbClr val="000000"/>
              </a:solidFill>
              <a:latin typeface="Arial"/>
            </a:endParaRPr>
          </a:p>
        </p:txBody>
      </p:sp>
      <p:sp>
        <p:nvSpPr>
          <p:cNvPr id="104" name="PlaceHolder 2"/>
          <p:cNvSpPr>
            <a:spLocks noGrp="1"/>
          </p:cNvSpPr>
          <p:nvPr>
            <p:ph/>
          </p:nvPr>
        </p:nvSpPr>
        <p:spPr>
          <a:xfrm>
            <a:off x="504000" y="1326600"/>
            <a:ext cx="9071640" cy="3288240"/>
          </a:xfrm>
          <a:prstGeom prst="rect">
            <a:avLst/>
          </a:prstGeom>
          <a:noFill/>
          <a:ln w="0">
            <a:noFill/>
          </a:ln>
        </p:spPr>
        <p:txBody>
          <a:bodyPr lIns="0" rIns="0" tIns="0" bIns="0" anchor="t">
            <a:normAutofit/>
          </a:bodyPr>
          <a:p>
            <a:pPr marL="432000" indent="0">
              <a:spcBef>
                <a:spcPts val="1417"/>
              </a:spcBef>
              <a:buNone/>
            </a:pPr>
            <a:r>
              <a:rPr b="0" lang="de-DE" sz="1600" spc="-1" strike="noStrike">
                <a:solidFill>
                  <a:srgbClr val="000000"/>
                </a:solidFill>
                <a:latin typeface="Arial"/>
              </a:rPr>
              <a:t>Beispiel (aus dem Buch von Simon Singh):</a:t>
            </a:r>
            <a:endParaRPr b="0" lang="de-DE" sz="1600" spc="-1" strike="noStrike">
              <a:solidFill>
                <a:srgbClr val="000000"/>
              </a:solidFill>
              <a:latin typeface="Arial"/>
            </a:endParaRPr>
          </a:p>
          <a:p>
            <a:pPr marL="432000" indent="0">
              <a:spcBef>
                <a:spcPts val="1417"/>
              </a:spcBef>
              <a:buNone/>
            </a:pPr>
            <a:endParaRPr b="0" lang="de-DE" sz="1600" spc="-1" strike="noStrike">
              <a:solidFill>
                <a:srgbClr val="000000"/>
              </a:solidFill>
              <a:latin typeface="Arial"/>
            </a:endParaRPr>
          </a:p>
          <a:p>
            <a:pPr marL="432000" indent="0">
              <a:spcBef>
                <a:spcPts val="1417"/>
              </a:spcBef>
              <a:buNone/>
            </a:pPr>
            <a:endParaRPr b="0" lang="de-DE" sz="1600" spc="-1" strike="noStrike">
              <a:solidFill>
                <a:srgbClr val="000000"/>
              </a:solidFill>
              <a:latin typeface="Arial"/>
            </a:endParaRPr>
          </a:p>
          <a:p>
            <a:pPr marL="432000" indent="0">
              <a:spcBef>
                <a:spcPts val="1417"/>
              </a:spcBef>
              <a:buNone/>
            </a:pPr>
            <a:endParaRPr b="0" lang="de-DE" sz="1600" spc="-1" strike="noStrike">
              <a:solidFill>
                <a:srgbClr val="000000"/>
              </a:solidFill>
              <a:latin typeface="Arial"/>
            </a:endParaRPr>
          </a:p>
          <a:p>
            <a:pPr marL="432000" indent="0">
              <a:spcBef>
                <a:spcPts val="1417"/>
              </a:spcBef>
              <a:buNone/>
            </a:pPr>
            <a:endParaRPr b="0" lang="de-DE" sz="1600" spc="-1" strike="noStrike">
              <a:solidFill>
                <a:srgbClr val="000000"/>
              </a:solidFill>
              <a:latin typeface="Arial"/>
            </a:endParaRPr>
          </a:p>
          <a:p>
            <a:pPr marL="432000" indent="0">
              <a:spcBef>
                <a:spcPts val="1417"/>
              </a:spcBef>
              <a:buNone/>
            </a:pPr>
            <a:r>
              <a:rPr b="0" lang="de-DE" sz="1600" spc="-1" strike="noStrike">
                <a:solidFill>
                  <a:srgbClr val="000000"/>
                </a:solidFill>
                <a:latin typeface="Arial"/>
              </a:rPr>
              <a:t>andere Darstellung:</a:t>
            </a:r>
            <a:endParaRPr b="0" lang="de-DE" sz="1600" spc="-1" strike="noStrike">
              <a:solidFill>
                <a:srgbClr val="000000"/>
              </a:solidFill>
              <a:latin typeface="Arial"/>
            </a:endParaRPr>
          </a:p>
        </p:txBody>
      </p:sp>
      <p:pic>
        <p:nvPicPr>
          <p:cNvPr id="105" name="" descr=""/>
          <p:cNvPicPr/>
          <p:nvPr/>
        </p:nvPicPr>
        <p:blipFill>
          <a:blip r:embed="rId1"/>
          <a:stretch/>
        </p:blipFill>
        <p:spPr>
          <a:xfrm>
            <a:off x="3060000" y="1660320"/>
            <a:ext cx="3876480" cy="1399680"/>
          </a:xfrm>
          <a:prstGeom prst="rect">
            <a:avLst/>
          </a:prstGeom>
          <a:ln w="0">
            <a:noFill/>
          </a:ln>
        </p:spPr>
      </p:pic>
      <p:pic>
        <p:nvPicPr>
          <p:cNvPr id="106" name="" descr=""/>
          <p:cNvPicPr/>
          <p:nvPr/>
        </p:nvPicPr>
        <p:blipFill>
          <a:blip r:embed="rId2"/>
          <a:stretch/>
        </p:blipFill>
        <p:spPr>
          <a:xfrm>
            <a:off x="720000" y="3780000"/>
            <a:ext cx="8496000" cy="1047240"/>
          </a:xfrm>
          <a:prstGeom prst="rect">
            <a:avLst/>
          </a:prstGeom>
          <a:ln w="0">
            <a:noFill/>
          </a:ln>
        </p:spPr>
      </p:pic>
      <p:sp>
        <p:nvSpPr>
          <p:cNvPr id="4" name="PlaceHolder 3"/>
          <p:cNvSpPr>
            <a:spLocks noGrp="1"/>
          </p:cNvSpPr>
          <p:nvPr>
            <p:ph type="sldNum" idx="3"/>
          </p:nvPr>
        </p:nvSpPr>
        <p:spPr/>
        <p:txBody>
          <a:bodyPr/>
          <a:p>
            <a:fld id="{EA3663F7-57A4-46CC-8B36-C90572FF7807}" type="slidenum">
              <a:t>42</a:t>
            </a:fld>
          </a:p>
        </p:txBody>
      </p:sp>
    </p:spTree>
  </p:cSld>
  <mc:AlternateContent>
    <mc:Choice Requires="p14">
      <p:transition spd="slow" p14:dur="2000"/>
    </mc:Choice>
    <mc:Fallback>
      <p:transition spd="slow"/>
    </mc:Fallback>
  </mc:AlternateContent>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7" name="PlaceHolder 1"/>
          <p:cNvSpPr>
            <a:spLocks noGrp="1"/>
          </p:cNvSpPr>
          <p:nvPr>
            <p:ph type="title"/>
          </p:nvPr>
        </p:nvSpPr>
        <p:spPr>
          <a:xfrm>
            <a:off x="504000" y="226080"/>
            <a:ext cx="9071640" cy="946440"/>
          </a:xfrm>
          <a:prstGeom prst="rect">
            <a:avLst/>
          </a:prstGeom>
          <a:noFill/>
          <a:ln w="0">
            <a:noFill/>
          </a:ln>
        </p:spPr>
        <p:txBody>
          <a:bodyPr lIns="0" rIns="0" tIns="0" bIns="0" anchor="ctr">
            <a:noAutofit/>
          </a:bodyPr>
          <a:p>
            <a:pPr indent="0" algn="ctr">
              <a:buNone/>
            </a:pPr>
            <a:r>
              <a:rPr b="0" lang="de-DE" sz="4400" spc="-1" strike="noStrike">
                <a:solidFill>
                  <a:srgbClr val="000000"/>
                </a:solidFill>
                <a:latin typeface="Arial"/>
              </a:rPr>
              <a:t>Funksprüche</a:t>
            </a:r>
            <a:endParaRPr b="0" lang="de-DE" sz="4400" spc="-1" strike="noStrike">
              <a:solidFill>
                <a:srgbClr val="000000"/>
              </a:solidFill>
              <a:latin typeface="Arial"/>
            </a:endParaRPr>
          </a:p>
        </p:txBody>
      </p:sp>
      <p:sp>
        <p:nvSpPr>
          <p:cNvPr id="108" name="PlaceHolder 2"/>
          <p:cNvSpPr>
            <a:spLocks noGrp="1"/>
          </p:cNvSpPr>
          <p:nvPr>
            <p:ph/>
          </p:nvPr>
        </p:nvSpPr>
        <p:spPr>
          <a:xfrm>
            <a:off x="504000" y="1326600"/>
            <a:ext cx="9071640" cy="4073400"/>
          </a:xfrm>
          <a:prstGeom prst="rect">
            <a:avLst/>
          </a:prstGeom>
          <a:noFill/>
          <a:ln w="0">
            <a:noFill/>
          </a:ln>
        </p:spPr>
        <p:txBody>
          <a:bodyPr lIns="0" rIns="0" tIns="0" bIns="0" anchor="t">
            <a:normAutofit fontScale="86943"/>
          </a:bodyPr>
          <a:p>
            <a:pPr marL="432000" indent="0">
              <a:spcBef>
                <a:spcPts val="1417"/>
              </a:spcBef>
              <a:buNone/>
            </a:pPr>
            <a:r>
              <a:rPr b="0" lang="de-DE" sz="1600" spc="-1" strike="noStrike">
                <a:solidFill>
                  <a:srgbClr val="000000"/>
                </a:solidFill>
                <a:latin typeface="Arial"/>
              </a:rPr>
              <a:t>Mit weiteren Funksprüchen:</a:t>
            </a:r>
            <a:endParaRPr b="0" lang="de-DE" sz="1600" spc="-1" strike="noStrike">
              <a:solidFill>
                <a:srgbClr val="000000"/>
              </a:solidFill>
              <a:latin typeface="Arial"/>
            </a:endParaRPr>
          </a:p>
          <a:p>
            <a:pPr marL="432000" indent="0">
              <a:spcBef>
                <a:spcPts val="1417"/>
              </a:spcBef>
              <a:buNone/>
            </a:pPr>
            <a:endParaRPr b="0" lang="de-DE" sz="1600" spc="-1" strike="noStrike">
              <a:solidFill>
                <a:srgbClr val="000000"/>
              </a:solidFill>
              <a:latin typeface="Arial"/>
            </a:endParaRPr>
          </a:p>
          <a:p>
            <a:pPr marL="432000" indent="0">
              <a:spcBef>
                <a:spcPts val="1417"/>
              </a:spcBef>
              <a:buNone/>
            </a:pPr>
            <a:endParaRPr b="0" lang="de-DE" sz="1600" spc="-1" strike="noStrike">
              <a:solidFill>
                <a:srgbClr val="000000"/>
              </a:solidFill>
              <a:latin typeface="Arial"/>
            </a:endParaRPr>
          </a:p>
          <a:p>
            <a:pPr marL="432000" indent="0">
              <a:spcBef>
                <a:spcPts val="1417"/>
              </a:spcBef>
              <a:buNone/>
            </a:pPr>
            <a:endParaRPr b="0" lang="de-DE" sz="1600" spc="-1" strike="noStrike">
              <a:solidFill>
                <a:srgbClr val="000000"/>
              </a:solidFill>
              <a:latin typeface="Arial"/>
            </a:endParaRPr>
          </a:p>
          <a:p>
            <a:pPr marL="432000" indent="0">
              <a:spcBef>
                <a:spcPts val="1417"/>
              </a:spcBef>
              <a:buNone/>
            </a:pPr>
            <a:r>
              <a:rPr b="0" lang="de-DE" sz="1600" spc="-1" strike="noStrike">
                <a:solidFill>
                  <a:srgbClr val="000000"/>
                </a:solidFill>
                <a:latin typeface="Arial"/>
              </a:rPr>
              <a:t>wir erkennen darin folgende Struktur (Ketten):</a:t>
            </a:r>
            <a:endParaRPr b="0" lang="de-DE" sz="1600" spc="-1" strike="noStrike">
              <a:solidFill>
                <a:srgbClr val="000000"/>
              </a:solidFill>
              <a:latin typeface="Arial"/>
            </a:endParaRPr>
          </a:p>
          <a:p>
            <a:pPr marL="432000" indent="0">
              <a:spcBef>
                <a:spcPts val="1417"/>
              </a:spcBef>
              <a:buNone/>
            </a:pPr>
            <a:endParaRPr b="0" lang="de-DE" sz="1600" spc="-1" strike="noStrike">
              <a:solidFill>
                <a:srgbClr val="000000"/>
              </a:solidFill>
              <a:latin typeface="Arial"/>
            </a:endParaRPr>
          </a:p>
          <a:p>
            <a:pPr marL="432000" indent="0">
              <a:spcBef>
                <a:spcPts val="1417"/>
              </a:spcBef>
              <a:buNone/>
            </a:pPr>
            <a:endParaRPr b="0" lang="de-DE" sz="1600" spc="-1" strike="noStrike">
              <a:solidFill>
                <a:srgbClr val="000000"/>
              </a:solidFill>
              <a:latin typeface="Arial"/>
            </a:endParaRPr>
          </a:p>
          <a:p>
            <a:pPr marL="432000" indent="0">
              <a:spcBef>
                <a:spcPts val="1417"/>
              </a:spcBef>
              <a:buNone/>
            </a:pPr>
            <a:endParaRPr b="0" lang="de-DE" sz="1600" spc="-1" strike="noStrike">
              <a:solidFill>
                <a:srgbClr val="000000"/>
              </a:solidFill>
              <a:latin typeface="Arial"/>
            </a:endParaRPr>
          </a:p>
          <a:p>
            <a:pPr marL="432000" indent="0">
              <a:spcBef>
                <a:spcPts val="1417"/>
              </a:spcBef>
              <a:buNone/>
            </a:pPr>
            <a:endParaRPr b="0" lang="de-DE" sz="1600" spc="-1" strike="noStrike">
              <a:solidFill>
                <a:srgbClr val="000000"/>
              </a:solidFill>
              <a:latin typeface="Arial"/>
            </a:endParaRPr>
          </a:p>
          <a:p>
            <a:pPr marL="432000" indent="0">
              <a:spcBef>
                <a:spcPts val="1417"/>
              </a:spcBef>
              <a:buNone/>
            </a:pPr>
            <a:endParaRPr b="0" lang="de-DE" sz="1600" spc="-1" strike="noStrike">
              <a:solidFill>
                <a:srgbClr val="000000"/>
              </a:solidFill>
              <a:latin typeface="Arial"/>
            </a:endParaRPr>
          </a:p>
          <a:p>
            <a:pPr marL="432000" indent="0">
              <a:spcBef>
                <a:spcPts val="1417"/>
              </a:spcBef>
              <a:buNone/>
            </a:pPr>
            <a:r>
              <a:rPr b="0" lang="de-DE" sz="1600" spc="-1" strike="noStrike">
                <a:solidFill>
                  <a:srgbClr val="000000"/>
                </a:solidFill>
                <a:latin typeface="Arial"/>
              </a:rPr>
              <a:t>Ergebnis: Enigma geknackt!</a:t>
            </a:r>
            <a:endParaRPr b="0" lang="de-DE" sz="1600" spc="-1" strike="noStrike">
              <a:solidFill>
                <a:srgbClr val="000000"/>
              </a:solidFill>
              <a:latin typeface="Arial"/>
            </a:endParaRPr>
          </a:p>
          <a:p>
            <a:pPr marL="432000" indent="0">
              <a:spcBef>
                <a:spcPts val="1417"/>
              </a:spcBef>
              <a:buNone/>
            </a:pPr>
            <a:endParaRPr b="0" lang="de-DE" sz="1600" spc="-1" strike="noStrike">
              <a:solidFill>
                <a:srgbClr val="000000"/>
              </a:solidFill>
              <a:latin typeface="Arial"/>
            </a:endParaRPr>
          </a:p>
        </p:txBody>
      </p:sp>
      <p:pic>
        <p:nvPicPr>
          <p:cNvPr id="109" name="" descr=""/>
          <p:cNvPicPr/>
          <p:nvPr/>
        </p:nvPicPr>
        <p:blipFill>
          <a:blip r:embed="rId1"/>
          <a:stretch/>
        </p:blipFill>
        <p:spPr>
          <a:xfrm>
            <a:off x="540000" y="1591920"/>
            <a:ext cx="9048240" cy="1047240"/>
          </a:xfrm>
          <a:prstGeom prst="rect">
            <a:avLst/>
          </a:prstGeom>
          <a:ln w="0">
            <a:noFill/>
          </a:ln>
        </p:spPr>
      </p:pic>
      <p:pic>
        <p:nvPicPr>
          <p:cNvPr id="110" name="" descr=""/>
          <p:cNvPicPr/>
          <p:nvPr/>
        </p:nvPicPr>
        <p:blipFill>
          <a:blip r:embed="rId2"/>
          <a:stretch/>
        </p:blipFill>
        <p:spPr>
          <a:xfrm>
            <a:off x="504000" y="3240000"/>
            <a:ext cx="9048240" cy="1695240"/>
          </a:xfrm>
          <a:prstGeom prst="rect">
            <a:avLst/>
          </a:prstGeom>
          <a:ln w="0">
            <a:noFill/>
          </a:ln>
        </p:spPr>
      </p:pic>
      <p:sp>
        <p:nvSpPr>
          <p:cNvPr id="4" name="PlaceHolder 3"/>
          <p:cNvSpPr>
            <a:spLocks noGrp="1"/>
          </p:cNvSpPr>
          <p:nvPr>
            <p:ph type="sldNum" idx="3"/>
          </p:nvPr>
        </p:nvSpPr>
        <p:spPr/>
        <p:txBody>
          <a:bodyPr/>
          <a:p>
            <a:fld id="{5BFB2791-2AE9-437E-9000-BD20A19ADD0F}" type="slidenum">
              <a:t>43</a:t>
            </a:fld>
          </a:p>
        </p:txBody>
      </p:sp>
    </p:spTree>
  </p:cSld>
  <mc:AlternateContent>
    <mc:Choice Requires="p14">
      <p:transition spd="slow" p14:dur="2000"/>
    </mc:Choice>
    <mc:Fallback>
      <p:transition spd="slow"/>
    </mc:Fallback>
  </mc:AlternateContent>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1" name="PlaceHolder 1"/>
          <p:cNvSpPr>
            <a:spLocks noGrp="1"/>
          </p:cNvSpPr>
          <p:nvPr>
            <p:ph type="title"/>
          </p:nvPr>
        </p:nvSpPr>
        <p:spPr>
          <a:xfrm>
            <a:off x="504000" y="226080"/>
            <a:ext cx="9071640" cy="946440"/>
          </a:xfrm>
          <a:prstGeom prst="rect">
            <a:avLst/>
          </a:prstGeom>
          <a:noFill/>
          <a:ln w="0">
            <a:noFill/>
          </a:ln>
        </p:spPr>
        <p:txBody>
          <a:bodyPr lIns="0" rIns="0" tIns="0" bIns="0" anchor="ctr">
            <a:noAutofit/>
          </a:bodyPr>
          <a:p>
            <a:pPr indent="0" algn="ctr">
              <a:buNone/>
            </a:pPr>
            <a:r>
              <a:rPr b="0" lang="de-DE" sz="4400" spc="-1" strike="noStrike">
                <a:solidFill>
                  <a:srgbClr val="000000"/>
                </a:solidFill>
                <a:latin typeface="Arial"/>
              </a:rPr>
              <a:t>Steckerbrett</a:t>
            </a:r>
            <a:endParaRPr b="0" lang="de-DE" sz="4400" spc="-1" strike="noStrike">
              <a:solidFill>
                <a:srgbClr val="000000"/>
              </a:solidFill>
              <a:latin typeface="Arial"/>
            </a:endParaRPr>
          </a:p>
        </p:txBody>
      </p:sp>
      <p:sp>
        <p:nvSpPr>
          <p:cNvPr id="112" name="PlaceHolder 2"/>
          <p:cNvSpPr>
            <a:spLocks noGrp="1"/>
          </p:cNvSpPr>
          <p:nvPr>
            <p:ph/>
          </p:nvPr>
        </p:nvSpPr>
        <p:spPr>
          <a:xfrm>
            <a:off x="504000" y="1326600"/>
            <a:ext cx="9071640" cy="3288240"/>
          </a:xfrm>
          <a:prstGeom prst="rect">
            <a:avLst/>
          </a:prstGeom>
          <a:noFill/>
          <a:ln w="0">
            <a:noFill/>
          </a:ln>
        </p:spPr>
        <p:txBody>
          <a:bodyPr lIns="0" rIns="0" tIns="0" bIns="0" anchor="t">
            <a:normAutofit fontScale="86943"/>
          </a:bodyPr>
          <a:p>
            <a:pPr marL="432000" indent="0">
              <a:spcBef>
                <a:spcPts val="1417"/>
              </a:spcBef>
              <a:buNone/>
            </a:pPr>
            <a:r>
              <a:rPr b="0" lang="de-DE" sz="1600" spc="-1" strike="noStrike">
                <a:solidFill>
                  <a:srgbClr val="000000"/>
                </a:solidFill>
                <a:latin typeface="Arial"/>
              </a:rPr>
              <a:t>Bisher ohne Berücksichtigung Steckerbrett</a:t>
            </a:r>
            <a:endParaRPr b="0" lang="de-DE" sz="1600" spc="-1" strike="noStrike">
              <a:solidFill>
                <a:srgbClr val="000000"/>
              </a:solidFill>
              <a:latin typeface="Arial"/>
            </a:endParaRPr>
          </a:p>
          <a:p>
            <a:pPr marL="432000" indent="0">
              <a:spcBef>
                <a:spcPts val="1417"/>
              </a:spcBef>
              <a:buNone/>
            </a:pPr>
            <a:r>
              <a:rPr b="0" lang="de-DE" sz="1600" spc="-1" strike="noStrike">
                <a:solidFill>
                  <a:srgbClr val="000000"/>
                </a:solidFill>
                <a:latin typeface="Arial"/>
              </a:rPr>
              <a:t>Annahme: T und K gesteckt, S und G gesteckt</a:t>
            </a:r>
            <a:endParaRPr b="0" lang="de-DE" sz="1600" spc="-1" strike="noStrike">
              <a:solidFill>
                <a:srgbClr val="000000"/>
              </a:solidFill>
              <a:latin typeface="Arial"/>
            </a:endParaRPr>
          </a:p>
          <a:p>
            <a:pPr marL="432000" indent="0">
              <a:spcBef>
                <a:spcPts val="1417"/>
              </a:spcBef>
              <a:buNone/>
            </a:pPr>
            <a:r>
              <a:rPr b="0" lang="de-DE" sz="1600" spc="-1" strike="noStrike">
                <a:solidFill>
                  <a:srgbClr val="000000"/>
                </a:solidFill>
                <a:latin typeface="Arial"/>
              </a:rPr>
              <a:t>Ergebnis:</a:t>
            </a:r>
            <a:endParaRPr b="0" lang="de-DE" sz="1600" spc="-1" strike="noStrike">
              <a:solidFill>
                <a:srgbClr val="000000"/>
              </a:solidFill>
              <a:latin typeface="Arial"/>
            </a:endParaRPr>
          </a:p>
          <a:p>
            <a:pPr marL="432000" indent="0">
              <a:spcBef>
                <a:spcPts val="1417"/>
              </a:spcBef>
              <a:buNone/>
            </a:pPr>
            <a:endParaRPr b="0" lang="de-DE" sz="1600" spc="-1" strike="noStrike">
              <a:solidFill>
                <a:srgbClr val="000000"/>
              </a:solidFill>
              <a:latin typeface="Arial"/>
            </a:endParaRPr>
          </a:p>
          <a:p>
            <a:pPr marL="432000" indent="0">
              <a:spcBef>
                <a:spcPts val="1417"/>
              </a:spcBef>
              <a:buNone/>
            </a:pPr>
            <a:endParaRPr b="0" lang="de-DE" sz="1600" spc="-1" strike="noStrike">
              <a:solidFill>
                <a:srgbClr val="000000"/>
              </a:solidFill>
              <a:latin typeface="Arial"/>
            </a:endParaRPr>
          </a:p>
          <a:p>
            <a:pPr marL="432000" indent="0">
              <a:spcBef>
                <a:spcPts val="1417"/>
              </a:spcBef>
              <a:buNone/>
            </a:pPr>
            <a:endParaRPr b="0" lang="de-DE" sz="1600" spc="-1" strike="noStrike">
              <a:solidFill>
                <a:srgbClr val="000000"/>
              </a:solidFill>
              <a:latin typeface="Arial"/>
            </a:endParaRPr>
          </a:p>
          <a:p>
            <a:pPr marL="432000" indent="0">
              <a:spcBef>
                <a:spcPts val="1417"/>
              </a:spcBef>
              <a:buNone/>
            </a:pPr>
            <a:endParaRPr b="0" lang="de-DE" sz="1600" spc="-1" strike="noStrike">
              <a:solidFill>
                <a:srgbClr val="000000"/>
              </a:solidFill>
              <a:latin typeface="Arial"/>
            </a:endParaRPr>
          </a:p>
          <a:p>
            <a:pPr marL="432000" indent="0">
              <a:spcBef>
                <a:spcPts val="1417"/>
              </a:spcBef>
              <a:buNone/>
            </a:pPr>
            <a:endParaRPr b="0" lang="de-DE" sz="1600" spc="-1" strike="noStrike">
              <a:solidFill>
                <a:srgbClr val="000000"/>
              </a:solidFill>
              <a:latin typeface="Arial"/>
            </a:endParaRPr>
          </a:p>
          <a:p>
            <a:pPr marL="432000" indent="0">
              <a:spcBef>
                <a:spcPts val="1417"/>
              </a:spcBef>
              <a:buNone/>
            </a:pPr>
            <a:r>
              <a:rPr b="0" lang="de-DE" sz="1600" spc="-1" strike="noStrike">
                <a:solidFill>
                  <a:srgbClr val="000000"/>
                </a:solidFill>
                <a:latin typeface="Arial"/>
              </a:rPr>
              <a:t>keine Änderung an den Zahlen rechts</a:t>
            </a:r>
            <a:endParaRPr b="0" lang="de-DE" sz="1600" spc="-1" strike="noStrike">
              <a:solidFill>
                <a:srgbClr val="000000"/>
              </a:solidFill>
              <a:latin typeface="Arial"/>
            </a:endParaRPr>
          </a:p>
        </p:txBody>
      </p:sp>
      <p:pic>
        <p:nvPicPr>
          <p:cNvPr id="113" name="" descr=""/>
          <p:cNvPicPr/>
          <p:nvPr/>
        </p:nvPicPr>
        <p:blipFill>
          <a:blip r:embed="rId1"/>
          <a:stretch/>
        </p:blipFill>
        <p:spPr>
          <a:xfrm>
            <a:off x="1620000" y="2520000"/>
            <a:ext cx="6580440" cy="1437480"/>
          </a:xfrm>
          <a:prstGeom prst="rect">
            <a:avLst/>
          </a:prstGeom>
          <a:ln w="0">
            <a:noFill/>
          </a:ln>
        </p:spPr>
      </p:pic>
      <p:sp>
        <p:nvSpPr>
          <p:cNvPr id="4" name="PlaceHolder 3"/>
          <p:cNvSpPr>
            <a:spLocks noGrp="1"/>
          </p:cNvSpPr>
          <p:nvPr>
            <p:ph type="sldNum" idx="3"/>
          </p:nvPr>
        </p:nvSpPr>
        <p:spPr/>
        <p:txBody>
          <a:bodyPr/>
          <a:p>
            <a:fld id="{C1B545BF-B317-4477-8A32-BBE73320B5A4}" type="slidenum">
              <a:t>44</a:t>
            </a:fld>
          </a:p>
        </p:txBody>
      </p:sp>
    </p:spTree>
  </p:cSld>
  <mc:AlternateContent>
    <mc:Choice Requires="p14">
      <p:transition spd="slow" p14:dur="2000"/>
    </mc:Choice>
    <mc:Fallback>
      <p:transition spd="slow"/>
    </mc:Fallback>
  </mc:AlternateContent>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4" name="PlaceHolder 1"/>
          <p:cNvSpPr>
            <a:spLocks noGrp="1"/>
          </p:cNvSpPr>
          <p:nvPr>
            <p:ph type="title"/>
          </p:nvPr>
        </p:nvSpPr>
        <p:spPr>
          <a:xfrm>
            <a:off x="504000" y="226080"/>
            <a:ext cx="9071640" cy="946440"/>
          </a:xfrm>
          <a:prstGeom prst="rect">
            <a:avLst/>
          </a:prstGeom>
          <a:noFill/>
          <a:ln w="0">
            <a:noFill/>
          </a:ln>
        </p:spPr>
        <p:txBody>
          <a:bodyPr lIns="0" rIns="0" tIns="0" bIns="0" anchor="ctr">
            <a:noAutofit/>
          </a:bodyPr>
          <a:p>
            <a:pPr indent="0" algn="ctr">
              <a:buNone/>
            </a:pPr>
            <a:r>
              <a:rPr b="0" lang="de-DE" sz="4400" spc="-1" strike="noStrike">
                <a:solidFill>
                  <a:srgbClr val="000000"/>
                </a:solidFill>
                <a:latin typeface="Arial"/>
              </a:rPr>
              <a:t>Ketten</a:t>
            </a:r>
            <a:endParaRPr b="0" lang="de-DE" sz="4400" spc="-1" strike="noStrike">
              <a:solidFill>
                <a:srgbClr val="000000"/>
              </a:solidFill>
              <a:latin typeface="Arial"/>
            </a:endParaRPr>
          </a:p>
        </p:txBody>
      </p:sp>
      <p:sp>
        <p:nvSpPr>
          <p:cNvPr id="115" name="PlaceHolder 2"/>
          <p:cNvSpPr>
            <a:spLocks noGrp="1"/>
          </p:cNvSpPr>
          <p:nvPr>
            <p:ph/>
          </p:nvPr>
        </p:nvSpPr>
        <p:spPr>
          <a:xfrm>
            <a:off x="540000" y="1440000"/>
            <a:ext cx="9071640" cy="3288240"/>
          </a:xfrm>
          <a:prstGeom prst="rect">
            <a:avLst/>
          </a:prstGeom>
          <a:noFill/>
          <a:ln w="0">
            <a:noFill/>
          </a:ln>
        </p:spPr>
        <p:txBody>
          <a:bodyPr lIns="0" rIns="0" tIns="0" bIns="0" anchor="t">
            <a:normAutofit/>
          </a:bodyPr>
          <a:p>
            <a:pPr marL="432000" indent="0">
              <a:spcBef>
                <a:spcPts val="1417"/>
              </a:spcBef>
              <a:buNone/>
            </a:pPr>
            <a:r>
              <a:rPr b="0" lang="de-DE" sz="1600" spc="-1" strike="noStrike">
                <a:solidFill>
                  <a:srgbClr val="000000"/>
                </a:solidFill>
                <a:latin typeface="Arial"/>
              </a:rPr>
              <a:t>Folgende Aussagen können wir jetzt für diesen Tag (diese Einstellungen) treffen:</a:t>
            </a:r>
            <a:endParaRPr b="0" lang="de-DE" sz="1600" spc="-1" strike="noStrike">
              <a:solidFill>
                <a:srgbClr val="000000"/>
              </a:solidFill>
              <a:latin typeface="Arial"/>
            </a:endParaRPr>
          </a:p>
          <a:p>
            <a:pPr marL="432000" indent="0">
              <a:spcBef>
                <a:spcPts val="1417"/>
              </a:spcBef>
              <a:buNone/>
            </a:pPr>
            <a:r>
              <a:rPr b="0" lang="de-DE" sz="1600" spc="-1" strike="noStrike">
                <a:solidFill>
                  <a:srgbClr val="000000"/>
                </a:solidFill>
                <a:latin typeface="Arial"/>
              </a:rPr>
              <a:t>4 Ketten</a:t>
            </a:r>
            <a:endParaRPr b="0" lang="de-DE" sz="1600" spc="-1" strike="noStrike">
              <a:solidFill>
                <a:srgbClr val="000000"/>
              </a:solidFill>
              <a:latin typeface="Arial"/>
            </a:endParaRPr>
          </a:p>
          <a:p>
            <a:pPr marL="432000" indent="0">
              <a:spcBef>
                <a:spcPts val="1417"/>
              </a:spcBef>
              <a:buNone/>
            </a:pPr>
            <a:r>
              <a:rPr b="0" lang="de-DE" sz="1600" spc="-1" strike="noStrike">
                <a:solidFill>
                  <a:srgbClr val="000000"/>
                </a:solidFill>
                <a:latin typeface="Arial"/>
              </a:rPr>
              <a:t>jeweilige Längen 3, 9, 7, 7</a:t>
            </a:r>
            <a:endParaRPr b="0" lang="de-DE" sz="1600" spc="-1" strike="noStrike">
              <a:solidFill>
                <a:srgbClr val="000000"/>
              </a:solidFill>
              <a:latin typeface="Arial"/>
            </a:endParaRPr>
          </a:p>
          <a:p>
            <a:pPr marL="432000" indent="0">
              <a:spcBef>
                <a:spcPts val="1417"/>
              </a:spcBef>
              <a:buNone/>
            </a:pPr>
            <a:endParaRPr b="0" lang="de-DE" sz="1600" spc="-1" strike="noStrike">
              <a:solidFill>
                <a:srgbClr val="000000"/>
              </a:solidFill>
              <a:latin typeface="Arial"/>
            </a:endParaRPr>
          </a:p>
          <a:p>
            <a:pPr marL="432000" indent="0">
              <a:spcBef>
                <a:spcPts val="1417"/>
              </a:spcBef>
              <a:buNone/>
            </a:pPr>
            <a:r>
              <a:rPr b="0" lang="de-DE" sz="1600" spc="-1" strike="noStrike">
                <a:solidFill>
                  <a:srgbClr val="000000"/>
                </a:solidFill>
                <a:latin typeface="Arial"/>
              </a:rPr>
              <a:t>nur abhängig von den Rotoren:</a:t>
            </a:r>
            <a:endParaRPr b="0" lang="de-DE" sz="1600" spc="-1" strike="noStrike">
              <a:solidFill>
                <a:srgbClr val="000000"/>
              </a:solidFill>
              <a:latin typeface="Arial"/>
            </a:endParaRPr>
          </a:p>
          <a:p>
            <a:pPr lvl="1" marL="864000" indent="0">
              <a:spcBef>
                <a:spcPts val="1134"/>
              </a:spcBef>
              <a:buNone/>
            </a:pPr>
            <a:r>
              <a:rPr b="0" lang="de-DE" sz="1600" spc="-1" strike="noStrike">
                <a:solidFill>
                  <a:srgbClr val="000000"/>
                </a:solidFill>
                <a:latin typeface="Arial"/>
              </a:rPr>
              <a:t>Reihenfolge der Rotoren</a:t>
            </a:r>
            <a:endParaRPr b="0" lang="de-DE" sz="1600" spc="-1" strike="noStrike">
              <a:solidFill>
                <a:srgbClr val="000000"/>
              </a:solidFill>
              <a:latin typeface="Arial"/>
            </a:endParaRPr>
          </a:p>
          <a:p>
            <a:pPr lvl="1" marL="864000" indent="0">
              <a:spcBef>
                <a:spcPts val="1134"/>
              </a:spcBef>
              <a:buNone/>
            </a:pPr>
            <a:r>
              <a:rPr b="0" lang="de-DE" sz="1600" spc="-1" strike="noStrike">
                <a:solidFill>
                  <a:srgbClr val="000000"/>
                </a:solidFill>
                <a:latin typeface="Arial"/>
              </a:rPr>
              <a:t>Einstellung der Rotoren</a:t>
            </a:r>
            <a:endParaRPr b="0" lang="de-DE" sz="1600" spc="-1" strike="noStrike">
              <a:solidFill>
                <a:srgbClr val="000000"/>
              </a:solidFill>
              <a:latin typeface="Arial"/>
            </a:endParaRPr>
          </a:p>
          <a:p>
            <a:pPr marL="432000" indent="0">
              <a:spcBef>
                <a:spcPts val="1417"/>
              </a:spcBef>
              <a:buNone/>
            </a:pPr>
            <a:r>
              <a:rPr b="0" lang="de-DE" sz="1600" spc="-1" strike="noStrike">
                <a:solidFill>
                  <a:srgbClr val="000000"/>
                </a:solidFill>
                <a:latin typeface="Arial"/>
              </a:rPr>
              <a:t>also abhängig von der Grundstellung</a:t>
            </a:r>
            <a:endParaRPr b="0" lang="de-DE" sz="1600" spc="-1" strike="noStrike">
              <a:solidFill>
                <a:srgbClr val="000000"/>
              </a:solidFill>
              <a:latin typeface="Arial"/>
            </a:endParaRPr>
          </a:p>
        </p:txBody>
      </p:sp>
      <p:sp>
        <p:nvSpPr>
          <p:cNvPr id="4" name="PlaceHolder 3"/>
          <p:cNvSpPr>
            <a:spLocks noGrp="1"/>
          </p:cNvSpPr>
          <p:nvPr>
            <p:ph type="sldNum" idx="3"/>
          </p:nvPr>
        </p:nvSpPr>
        <p:spPr/>
        <p:txBody>
          <a:bodyPr/>
          <a:p>
            <a:fld id="{6569F003-5ECD-4ADE-9F56-8A626455F697}" type="slidenum">
              <a:t>45</a:t>
            </a:fld>
          </a:p>
        </p:txBody>
      </p:sp>
    </p:spTree>
  </p:cSld>
  <mc:AlternateContent>
    <mc:Choice Requires="p14">
      <p:transition spd="slow" p14:dur="2000"/>
    </mc:Choice>
    <mc:Fallback>
      <p:transition spd="slow"/>
    </mc:Fallback>
  </mc:AlternateContent>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6" name="PlaceHolder 1"/>
          <p:cNvSpPr>
            <a:spLocks noGrp="1"/>
          </p:cNvSpPr>
          <p:nvPr>
            <p:ph type="title"/>
          </p:nvPr>
        </p:nvSpPr>
        <p:spPr>
          <a:xfrm>
            <a:off x="504000" y="226080"/>
            <a:ext cx="9071640" cy="946440"/>
          </a:xfrm>
          <a:prstGeom prst="rect">
            <a:avLst/>
          </a:prstGeom>
          <a:noFill/>
          <a:ln w="0">
            <a:noFill/>
          </a:ln>
        </p:spPr>
        <p:txBody>
          <a:bodyPr lIns="0" rIns="0" tIns="0" bIns="0" anchor="ctr">
            <a:noAutofit/>
          </a:bodyPr>
          <a:p>
            <a:pPr indent="0" algn="ctr">
              <a:buNone/>
            </a:pPr>
            <a:r>
              <a:rPr b="0" lang="de-DE" sz="4400" spc="-1" strike="noStrike">
                <a:solidFill>
                  <a:srgbClr val="000000"/>
                </a:solidFill>
                <a:latin typeface="Arial"/>
              </a:rPr>
              <a:t>Katalog der Charakteristika</a:t>
            </a:r>
            <a:endParaRPr b="0" lang="de-DE" sz="4400" spc="-1" strike="noStrike">
              <a:solidFill>
                <a:srgbClr val="000000"/>
              </a:solidFill>
              <a:latin typeface="Arial"/>
            </a:endParaRPr>
          </a:p>
        </p:txBody>
      </p:sp>
      <p:sp>
        <p:nvSpPr>
          <p:cNvPr id="117" name="PlaceHolder 2"/>
          <p:cNvSpPr>
            <a:spLocks noGrp="1"/>
          </p:cNvSpPr>
          <p:nvPr>
            <p:ph/>
          </p:nvPr>
        </p:nvSpPr>
        <p:spPr>
          <a:xfrm>
            <a:off x="504000" y="1326600"/>
            <a:ext cx="9071640" cy="4073400"/>
          </a:xfrm>
          <a:prstGeom prst="rect">
            <a:avLst/>
          </a:prstGeom>
          <a:noFill/>
          <a:ln w="0">
            <a:noFill/>
          </a:ln>
        </p:spPr>
        <p:txBody>
          <a:bodyPr lIns="0" rIns="0" tIns="0" bIns="0" anchor="t">
            <a:normAutofit/>
          </a:bodyPr>
          <a:p>
            <a:pPr marL="432000" indent="0">
              <a:spcBef>
                <a:spcPts val="1417"/>
              </a:spcBef>
              <a:buNone/>
            </a:pPr>
            <a:r>
              <a:rPr b="0" lang="de-DE" sz="1600" spc="-1" strike="noStrike">
                <a:solidFill>
                  <a:srgbClr val="000000"/>
                </a:solidFill>
                <a:latin typeface="Arial"/>
              </a:rPr>
              <a:t>Für jede Grundstellung diese Werte bestimmen</a:t>
            </a:r>
            <a:endParaRPr b="0" lang="de-DE" sz="1600" spc="-1" strike="noStrike">
              <a:solidFill>
                <a:srgbClr val="000000"/>
              </a:solidFill>
              <a:latin typeface="Arial"/>
            </a:endParaRPr>
          </a:p>
          <a:p>
            <a:pPr marL="432000" indent="0">
              <a:spcBef>
                <a:spcPts val="1417"/>
              </a:spcBef>
              <a:buNone/>
            </a:pPr>
            <a:r>
              <a:rPr b="0" lang="de-DE" sz="1600" spc="-1" strike="noStrike">
                <a:solidFill>
                  <a:srgbClr val="000000"/>
                </a:solidFill>
                <a:latin typeface="Arial"/>
              </a:rPr>
              <a:t>Mögliche Fälle</a:t>
            </a:r>
            <a:endParaRPr b="0" lang="de-DE" sz="16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de-DE" sz="1600" spc="-1" strike="noStrike">
                <a:solidFill>
                  <a:srgbClr val="000000"/>
                </a:solidFill>
                <a:latin typeface="Arial"/>
              </a:rPr>
              <a:t>Anzahl Anordnungen der Rotoren: 6 = 3 * 2 * 1 = 3!</a:t>
            </a:r>
            <a:endParaRPr b="0" lang="de-DE" sz="16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de-DE" sz="1600" spc="-1" strike="noStrike">
                <a:solidFill>
                  <a:srgbClr val="000000"/>
                </a:solidFill>
                <a:latin typeface="Arial"/>
              </a:rPr>
              <a:t>Je Rotor 26 Einstellungen = 26 * 26 * 26 = 17576</a:t>
            </a:r>
            <a:endParaRPr b="0" lang="de-DE" sz="1600" spc="-1" strike="noStrike">
              <a:solidFill>
                <a:srgbClr val="000000"/>
              </a:solidFill>
              <a:latin typeface="Arial"/>
            </a:endParaRPr>
          </a:p>
          <a:p>
            <a:pPr marL="432000" indent="0">
              <a:spcBef>
                <a:spcPts val="1417"/>
              </a:spcBef>
              <a:buNone/>
            </a:pPr>
            <a:r>
              <a:rPr b="0" lang="de-DE" sz="1600" spc="-1" strike="noStrike">
                <a:solidFill>
                  <a:srgbClr val="000000"/>
                </a:solidFill>
                <a:latin typeface="Arial"/>
              </a:rPr>
              <a:t>zusammen: 105456 mögliche Fälle</a:t>
            </a:r>
            <a:endParaRPr b="0" lang="de-DE" sz="1600" spc="-1" strike="noStrike">
              <a:solidFill>
                <a:srgbClr val="000000"/>
              </a:solidFill>
              <a:latin typeface="Arial"/>
            </a:endParaRPr>
          </a:p>
          <a:p>
            <a:pPr marL="432000" indent="0">
              <a:spcBef>
                <a:spcPts val="1417"/>
              </a:spcBef>
              <a:buNone/>
            </a:pPr>
            <a:r>
              <a:rPr b="0" lang="de-DE" sz="1600" spc="-1" strike="noStrike">
                <a:solidFill>
                  <a:srgbClr val="000000"/>
                </a:solidFill>
                <a:latin typeface="Arial"/>
              </a:rPr>
              <a:t>Für jeden dieser Fälle die charakteristischen Zahlen bestimmen</a:t>
            </a:r>
            <a:endParaRPr b="0" lang="de-DE" sz="1600" spc="-1" strike="noStrike">
              <a:solidFill>
                <a:srgbClr val="000000"/>
              </a:solidFill>
              <a:latin typeface="Arial"/>
            </a:endParaRPr>
          </a:p>
          <a:p>
            <a:pPr marL="432000" indent="0">
              <a:spcBef>
                <a:spcPts val="1417"/>
              </a:spcBef>
              <a:buNone/>
            </a:pPr>
            <a:endParaRPr b="0" lang="de-DE" sz="1600" spc="-1" strike="noStrike">
              <a:solidFill>
                <a:srgbClr val="000000"/>
              </a:solidFill>
              <a:latin typeface="Arial"/>
            </a:endParaRPr>
          </a:p>
        </p:txBody>
      </p:sp>
      <p:sp>
        <p:nvSpPr>
          <p:cNvPr id="4" name="PlaceHolder 3"/>
          <p:cNvSpPr>
            <a:spLocks noGrp="1"/>
          </p:cNvSpPr>
          <p:nvPr>
            <p:ph type="sldNum" idx="3"/>
          </p:nvPr>
        </p:nvSpPr>
        <p:spPr/>
        <p:txBody>
          <a:bodyPr/>
          <a:p>
            <a:fld id="{4DEF8DB9-D9B6-4960-9F04-35E0BB6F6CB4}" type="slidenum">
              <a:t>46</a:t>
            </a:fld>
          </a:p>
        </p:txBody>
      </p:sp>
    </p:spTree>
  </p:cSld>
  <mc:AlternateContent>
    <mc:Choice Requires="p14">
      <p:transition spd="slow" p14:dur="2000"/>
    </mc:Choice>
    <mc:Fallback>
      <p:transition spd="slow"/>
    </mc:Fallback>
  </mc:AlternateContent>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8" name="PlaceHolder 1"/>
          <p:cNvSpPr>
            <a:spLocks noGrp="1"/>
          </p:cNvSpPr>
          <p:nvPr>
            <p:ph type="title"/>
          </p:nvPr>
        </p:nvSpPr>
        <p:spPr>
          <a:xfrm>
            <a:off x="504000" y="226080"/>
            <a:ext cx="9071640" cy="946440"/>
          </a:xfrm>
          <a:prstGeom prst="rect">
            <a:avLst/>
          </a:prstGeom>
          <a:noFill/>
          <a:ln w="0">
            <a:noFill/>
          </a:ln>
        </p:spPr>
        <p:txBody>
          <a:bodyPr lIns="0" rIns="0" tIns="0" bIns="0" anchor="ctr">
            <a:noAutofit/>
          </a:bodyPr>
          <a:p>
            <a:pPr indent="0" algn="ctr">
              <a:buNone/>
            </a:pPr>
            <a:r>
              <a:rPr b="0" lang="de-DE" sz="4400" spc="-1" strike="noStrike">
                <a:solidFill>
                  <a:srgbClr val="000000"/>
                </a:solidFill>
                <a:latin typeface="Arial"/>
              </a:rPr>
              <a:t>Katalog aufbauen</a:t>
            </a:r>
            <a:endParaRPr b="0" lang="de-DE" sz="4400" spc="-1" strike="noStrike">
              <a:solidFill>
                <a:srgbClr val="000000"/>
              </a:solidFill>
              <a:latin typeface="Arial"/>
            </a:endParaRPr>
          </a:p>
        </p:txBody>
      </p:sp>
      <p:pic>
        <p:nvPicPr>
          <p:cNvPr id="119" name="" descr=""/>
          <p:cNvPicPr/>
          <p:nvPr/>
        </p:nvPicPr>
        <p:blipFill>
          <a:blip r:embed="rId1"/>
          <a:stretch/>
        </p:blipFill>
        <p:spPr>
          <a:xfrm>
            <a:off x="2938320" y="1326600"/>
            <a:ext cx="4202280" cy="3288240"/>
          </a:xfrm>
          <a:prstGeom prst="rect">
            <a:avLst/>
          </a:prstGeom>
          <a:ln w="0">
            <a:noFill/>
          </a:ln>
        </p:spPr>
      </p:pic>
      <p:sp>
        <p:nvSpPr>
          <p:cNvPr id="3" name="PlaceHolder 2"/>
          <p:cNvSpPr>
            <a:spLocks noGrp="1"/>
          </p:cNvSpPr>
          <p:nvPr>
            <p:ph type="sldNum" idx="3"/>
          </p:nvPr>
        </p:nvSpPr>
        <p:spPr/>
        <p:txBody>
          <a:bodyPr/>
          <a:p>
            <a:fld id="{B7A190CB-FD85-4EDB-A7EA-C40AB9ED212A}" type="slidenum">
              <a:t>47</a:t>
            </a:fld>
          </a:p>
        </p:txBody>
      </p:sp>
    </p:spTree>
  </p:cSld>
  <mc:AlternateContent>
    <mc:Choice Requires="p14">
      <p:transition spd="slow" p14:dur="2000"/>
    </mc:Choice>
    <mc:Fallback>
      <p:transition spd="slow"/>
    </mc:Fallback>
  </mc:AlternateContent>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0" name="PlaceHolder 1"/>
          <p:cNvSpPr>
            <a:spLocks noGrp="1"/>
          </p:cNvSpPr>
          <p:nvPr>
            <p:ph type="title"/>
          </p:nvPr>
        </p:nvSpPr>
        <p:spPr>
          <a:xfrm>
            <a:off x="504000" y="226080"/>
            <a:ext cx="9071640" cy="946440"/>
          </a:xfrm>
          <a:prstGeom prst="rect">
            <a:avLst/>
          </a:prstGeom>
          <a:noFill/>
          <a:ln w="0">
            <a:noFill/>
          </a:ln>
        </p:spPr>
        <p:txBody>
          <a:bodyPr lIns="0" rIns="0" tIns="0" bIns="0" anchor="ctr">
            <a:noAutofit/>
          </a:bodyPr>
          <a:p>
            <a:pPr indent="0" algn="ctr">
              <a:buNone/>
            </a:pPr>
            <a:r>
              <a:rPr b="0" lang="de-DE" sz="4400" spc="-1" strike="noStrike">
                <a:solidFill>
                  <a:srgbClr val="000000"/>
                </a:solidFill>
                <a:latin typeface="Arial"/>
              </a:rPr>
              <a:t>Zyklometer</a:t>
            </a:r>
            <a:endParaRPr b="0" lang="de-DE" sz="4400" spc="-1" strike="noStrike">
              <a:solidFill>
                <a:srgbClr val="000000"/>
              </a:solidFill>
              <a:latin typeface="Arial"/>
            </a:endParaRPr>
          </a:p>
        </p:txBody>
      </p:sp>
      <p:sp>
        <p:nvSpPr>
          <p:cNvPr id="121" name="PlaceHolder 2"/>
          <p:cNvSpPr>
            <a:spLocks noGrp="1"/>
          </p:cNvSpPr>
          <p:nvPr>
            <p:ph/>
          </p:nvPr>
        </p:nvSpPr>
        <p:spPr>
          <a:xfrm>
            <a:off x="504000" y="1326600"/>
            <a:ext cx="9071640" cy="3288240"/>
          </a:xfrm>
          <a:prstGeom prst="rect">
            <a:avLst/>
          </a:prstGeom>
          <a:noFill/>
          <a:ln w="0">
            <a:noFill/>
          </a:ln>
        </p:spPr>
        <p:txBody>
          <a:bodyPr lIns="0" rIns="0" tIns="0" bIns="0" anchor="t">
            <a:normAutofit/>
          </a:bodyPr>
          <a:p>
            <a:pPr indent="0">
              <a:spcBef>
                <a:spcPts val="1417"/>
              </a:spcBef>
              <a:buNone/>
            </a:pPr>
            <a:endParaRPr b="0" lang="de-DE" sz="1600" spc="-1" strike="noStrike">
              <a:solidFill>
                <a:srgbClr val="000000"/>
              </a:solidFill>
              <a:latin typeface="Arial"/>
            </a:endParaRPr>
          </a:p>
        </p:txBody>
      </p:sp>
      <p:pic>
        <p:nvPicPr>
          <p:cNvPr id="122" name="" descr=""/>
          <p:cNvPicPr/>
          <p:nvPr/>
        </p:nvPicPr>
        <p:blipFill>
          <a:blip r:embed="rId1"/>
          <a:stretch/>
        </p:blipFill>
        <p:spPr>
          <a:xfrm>
            <a:off x="1080000" y="1172520"/>
            <a:ext cx="7608240" cy="3960720"/>
          </a:xfrm>
          <a:prstGeom prst="rect">
            <a:avLst/>
          </a:prstGeom>
          <a:ln w="0">
            <a:noFill/>
          </a:ln>
        </p:spPr>
      </p:pic>
      <p:sp>
        <p:nvSpPr>
          <p:cNvPr id="123" name=""/>
          <p:cNvSpPr txBox="1"/>
          <p:nvPr/>
        </p:nvSpPr>
        <p:spPr>
          <a:xfrm>
            <a:off x="1435680" y="5200560"/>
            <a:ext cx="5162760" cy="346680"/>
          </a:xfrm>
          <a:prstGeom prst="rect">
            <a:avLst/>
          </a:prstGeom>
          <a:noFill/>
          <a:ln w="0">
            <a:noFill/>
          </a:ln>
        </p:spPr>
        <p:txBody>
          <a:bodyPr lIns="90000" rIns="90000" tIns="45000" bIns="45000" anchor="t">
            <a:noAutofit/>
          </a:bodyPr>
          <a:p>
            <a:r>
              <a:rPr b="0" lang="de-DE" sz="1800" spc="-1" strike="noStrike">
                <a:solidFill>
                  <a:srgbClr val="000000"/>
                </a:solidFill>
                <a:latin typeface="Arial"/>
                <a:hlinkClick r:id="rId2"/>
              </a:rPr>
              <a:t>https://www.youtube.com/watch?v=21tKb3CTmgI</a:t>
            </a:r>
            <a:endParaRPr b="0" lang="de-DE" sz="1800" spc="-1" strike="noStrike">
              <a:solidFill>
                <a:srgbClr val="000000"/>
              </a:solidFill>
              <a:latin typeface="Arial"/>
            </a:endParaRPr>
          </a:p>
        </p:txBody>
      </p:sp>
      <p:sp>
        <p:nvSpPr>
          <p:cNvPr id="4" name="PlaceHolder 3"/>
          <p:cNvSpPr>
            <a:spLocks noGrp="1"/>
          </p:cNvSpPr>
          <p:nvPr>
            <p:ph type="sldNum" idx="3"/>
          </p:nvPr>
        </p:nvSpPr>
        <p:spPr/>
        <p:txBody>
          <a:bodyPr/>
          <a:p>
            <a:fld id="{0D3955E3-3DE4-4B76-94E8-E59D9AA08AA2}" type="slidenum">
              <a:t>48</a:t>
            </a:fld>
          </a:p>
        </p:txBody>
      </p:sp>
    </p:spTree>
  </p:cSld>
  <mc:AlternateContent>
    <mc:Choice Requires="p14">
      <p:transition spd="slow" p14:dur="2000"/>
    </mc:Choice>
    <mc:Fallback>
      <p:transition spd="slow"/>
    </mc:Fallback>
  </mc:AlternateContent>
</p:sld>
</file>

<file path=ppt/slides/slide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4" name="PlaceHolder 1"/>
          <p:cNvSpPr>
            <a:spLocks noGrp="1"/>
          </p:cNvSpPr>
          <p:nvPr>
            <p:ph type="title"/>
          </p:nvPr>
        </p:nvSpPr>
        <p:spPr>
          <a:xfrm>
            <a:off x="504000" y="226080"/>
            <a:ext cx="9071640" cy="946440"/>
          </a:xfrm>
          <a:prstGeom prst="rect">
            <a:avLst/>
          </a:prstGeom>
          <a:noFill/>
          <a:ln w="0">
            <a:noFill/>
          </a:ln>
        </p:spPr>
        <p:txBody>
          <a:bodyPr lIns="0" rIns="0" tIns="0" bIns="0" anchor="ctr">
            <a:noAutofit/>
          </a:bodyPr>
          <a:p>
            <a:pPr indent="0" algn="ctr">
              <a:buNone/>
            </a:pPr>
            <a:r>
              <a:rPr b="0" lang="de-DE" sz="4400" spc="-1" strike="noStrike">
                <a:solidFill>
                  <a:srgbClr val="000000"/>
                </a:solidFill>
                <a:latin typeface="Arial"/>
              </a:rPr>
              <a:t>Katalog</a:t>
            </a:r>
            <a:endParaRPr b="0" lang="de-DE" sz="4400" spc="-1" strike="noStrike">
              <a:solidFill>
                <a:srgbClr val="000000"/>
              </a:solidFill>
              <a:latin typeface="Arial"/>
            </a:endParaRPr>
          </a:p>
        </p:txBody>
      </p:sp>
      <p:sp>
        <p:nvSpPr>
          <p:cNvPr id="125" name="PlaceHolder 2"/>
          <p:cNvSpPr>
            <a:spLocks noGrp="1"/>
          </p:cNvSpPr>
          <p:nvPr>
            <p:ph/>
          </p:nvPr>
        </p:nvSpPr>
        <p:spPr>
          <a:xfrm>
            <a:off x="504000" y="1326600"/>
            <a:ext cx="9071640" cy="3893400"/>
          </a:xfrm>
          <a:prstGeom prst="rect">
            <a:avLst/>
          </a:prstGeom>
          <a:noFill/>
          <a:ln w="0">
            <a:noFill/>
          </a:ln>
        </p:spPr>
        <p:txBody>
          <a:bodyPr lIns="0" rIns="0" tIns="0" bIns="0" anchor="t">
            <a:normAutofit fontScale="93198"/>
          </a:bodyPr>
          <a:p>
            <a:pPr marL="432000" indent="0">
              <a:spcBef>
                <a:spcPts val="1417"/>
              </a:spcBef>
              <a:buNone/>
            </a:pPr>
            <a:r>
              <a:rPr b="0" lang="de-DE" sz="1600" spc="-1" strike="noStrike">
                <a:solidFill>
                  <a:srgbClr val="000000"/>
                </a:solidFill>
                <a:latin typeface="Arial"/>
              </a:rPr>
              <a:t>Katalog: dauerte 1 Jahr</a:t>
            </a:r>
            <a:endParaRPr b="0" lang="de-DE" sz="1600" spc="-1" strike="noStrike">
              <a:solidFill>
                <a:srgbClr val="000000"/>
              </a:solidFill>
              <a:latin typeface="Arial"/>
            </a:endParaRPr>
          </a:p>
          <a:p>
            <a:pPr marL="432000" indent="0">
              <a:spcBef>
                <a:spcPts val="1417"/>
              </a:spcBef>
              <a:buNone/>
            </a:pPr>
            <a:r>
              <a:rPr b="0" lang="de-DE" sz="1600" spc="-1" strike="noStrike">
                <a:solidFill>
                  <a:srgbClr val="000000"/>
                </a:solidFill>
                <a:latin typeface="Arial"/>
              </a:rPr>
              <a:t>wenn Katalog vorhanden:</a:t>
            </a:r>
            <a:endParaRPr b="0" lang="de-DE" sz="1600" spc="-1" strike="noStrike">
              <a:solidFill>
                <a:srgbClr val="000000"/>
              </a:solidFill>
              <a:latin typeface="Arial"/>
            </a:endParaRPr>
          </a:p>
          <a:p>
            <a:pPr lvl="1" marL="864000" indent="0">
              <a:spcBef>
                <a:spcPts val="1134"/>
              </a:spcBef>
              <a:buNone/>
            </a:pPr>
            <a:r>
              <a:rPr b="0" lang="de-DE" sz="1600" spc="-1" strike="noStrike">
                <a:solidFill>
                  <a:srgbClr val="000000"/>
                </a:solidFill>
                <a:latin typeface="Arial"/>
              </a:rPr>
              <a:t>Tabelle aufbauen (benötigt ca. 50 Funksprüche eines Tages)</a:t>
            </a:r>
            <a:endParaRPr b="0" lang="de-DE" sz="1600" spc="-1" strike="noStrike">
              <a:solidFill>
                <a:srgbClr val="000000"/>
              </a:solidFill>
              <a:latin typeface="Arial"/>
            </a:endParaRPr>
          </a:p>
          <a:p>
            <a:pPr lvl="1" marL="864000" indent="0">
              <a:spcBef>
                <a:spcPts val="1134"/>
              </a:spcBef>
              <a:buNone/>
            </a:pPr>
            <a:r>
              <a:rPr b="0" lang="de-DE" sz="1600" spc="-1" strike="noStrike">
                <a:solidFill>
                  <a:srgbClr val="000000"/>
                </a:solidFill>
                <a:latin typeface="Arial"/>
              </a:rPr>
              <a:t>Ketten bestimmen</a:t>
            </a:r>
            <a:endParaRPr b="0" lang="de-DE" sz="1600" spc="-1" strike="noStrike">
              <a:solidFill>
                <a:srgbClr val="000000"/>
              </a:solidFill>
              <a:latin typeface="Arial"/>
            </a:endParaRPr>
          </a:p>
          <a:p>
            <a:pPr lvl="1" marL="864000" indent="0">
              <a:spcBef>
                <a:spcPts val="1134"/>
              </a:spcBef>
              <a:buNone/>
            </a:pPr>
            <a:r>
              <a:rPr b="0" lang="de-DE" sz="1600" spc="-1" strike="noStrike">
                <a:solidFill>
                  <a:srgbClr val="000000"/>
                </a:solidFill>
                <a:latin typeface="Arial"/>
              </a:rPr>
              <a:t>in Katalog nachsehen</a:t>
            </a:r>
            <a:endParaRPr b="0" lang="de-DE" sz="1600" spc="-1" strike="noStrike">
              <a:solidFill>
                <a:srgbClr val="000000"/>
              </a:solidFill>
              <a:latin typeface="Arial"/>
            </a:endParaRPr>
          </a:p>
          <a:p>
            <a:pPr lvl="1" marL="864000" indent="0">
              <a:spcBef>
                <a:spcPts val="1134"/>
              </a:spcBef>
              <a:buNone/>
            </a:pPr>
            <a:r>
              <a:rPr b="0" lang="de-DE" sz="1600" spc="-1" strike="noStrike">
                <a:solidFill>
                  <a:srgbClr val="000000"/>
                </a:solidFill>
                <a:latin typeface="Arial"/>
              </a:rPr>
              <a:t>(eigene) Enigma entsprechend einstellen</a:t>
            </a:r>
            <a:endParaRPr b="0" lang="de-DE" sz="1600" spc="-1" strike="noStrike">
              <a:solidFill>
                <a:srgbClr val="000000"/>
              </a:solidFill>
              <a:latin typeface="Arial"/>
            </a:endParaRPr>
          </a:p>
          <a:p>
            <a:pPr lvl="1" marL="864000" indent="0">
              <a:spcBef>
                <a:spcPts val="1134"/>
              </a:spcBef>
              <a:buNone/>
            </a:pPr>
            <a:r>
              <a:rPr b="0" lang="de-DE" sz="1600" spc="-1" strike="noStrike">
                <a:solidFill>
                  <a:srgbClr val="000000"/>
                </a:solidFill>
                <a:latin typeface="Arial"/>
              </a:rPr>
              <a:t>Funksprüche dekodieren </a:t>
            </a:r>
            <a:endParaRPr b="0" lang="de-DE" sz="1600" spc="-1" strike="noStrike">
              <a:solidFill>
                <a:srgbClr val="000000"/>
              </a:solidFill>
              <a:latin typeface="Arial"/>
            </a:endParaRPr>
          </a:p>
          <a:p>
            <a:pPr marL="432000" indent="0">
              <a:spcBef>
                <a:spcPts val="1417"/>
              </a:spcBef>
              <a:buNone/>
            </a:pPr>
            <a:r>
              <a:rPr b="0" lang="de-DE" sz="1600" spc="-1" strike="noStrike">
                <a:solidFill>
                  <a:srgbClr val="000000"/>
                </a:solidFill>
                <a:latin typeface="Arial"/>
              </a:rPr>
              <a:t>Aufwand: typischerweise 20 Minuten</a:t>
            </a:r>
            <a:endParaRPr b="0" lang="de-DE" sz="1600" spc="-1" strike="noStrike">
              <a:solidFill>
                <a:srgbClr val="000000"/>
              </a:solidFill>
              <a:latin typeface="Arial"/>
            </a:endParaRPr>
          </a:p>
          <a:p>
            <a:pPr marL="432000" indent="0">
              <a:spcBef>
                <a:spcPts val="1417"/>
              </a:spcBef>
              <a:buNone/>
            </a:pPr>
            <a:r>
              <a:rPr b="0" lang="de-DE" sz="1600" spc="-1" strike="noStrike">
                <a:solidFill>
                  <a:srgbClr val="000000"/>
                </a:solidFill>
                <a:latin typeface="Arial"/>
              </a:rPr>
              <a:t>Problem: Katalog lieferte mehrere Möglichkeiten</a:t>
            </a:r>
            <a:endParaRPr b="0" lang="de-DE" sz="1600" spc="-1" strike="noStrike">
              <a:solidFill>
                <a:srgbClr val="000000"/>
              </a:solidFill>
              <a:latin typeface="Arial"/>
            </a:endParaRPr>
          </a:p>
          <a:p>
            <a:pPr lvl="1" marL="864000" indent="0">
              <a:spcBef>
                <a:spcPts val="1134"/>
              </a:spcBef>
              <a:buNone/>
            </a:pPr>
            <a:r>
              <a:rPr b="0" lang="de-DE" sz="1600" spc="-1" strike="noStrike">
                <a:solidFill>
                  <a:srgbClr val="000000"/>
                </a:solidFill>
                <a:latin typeface="Arial"/>
              </a:rPr>
              <a:t>können Dutzende sein</a:t>
            </a:r>
            <a:endParaRPr b="0" lang="de-DE" sz="1600" spc="-1" strike="noStrike">
              <a:solidFill>
                <a:srgbClr val="000000"/>
              </a:solidFill>
              <a:latin typeface="Arial"/>
            </a:endParaRPr>
          </a:p>
          <a:p>
            <a:pPr lvl="1" marL="864000" indent="0">
              <a:spcBef>
                <a:spcPts val="1134"/>
              </a:spcBef>
              <a:buNone/>
            </a:pPr>
            <a:r>
              <a:rPr b="0" lang="de-DE" sz="1600" spc="-1" strike="noStrike">
                <a:solidFill>
                  <a:srgbClr val="000000"/>
                </a:solidFill>
                <a:latin typeface="Arial"/>
              </a:rPr>
              <a:t>ausprobieren</a:t>
            </a:r>
            <a:endParaRPr b="0" lang="de-DE" sz="1600" spc="-1" strike="noStrike">
              <a:solidFill>
                <a:srgbClr val="000000"/>
              </a:solidFill>
              <a:latin typeface="Arial"/>
            </a:endParaRPr>
          </a:p>
        </p:txBody>
      </p:sp>
      <p:sp>
        <p:nvSpPr>
          <p:cNvPr id="4" name="PlaceHolder 3"/>
          <p:cNvSpPr>
            <a:spLocks noGrp="1"/>
          </p:cNvSpPr>
          <p:nvPr>
            <p:ph type="sldNum" idx="3"/>
          </p:nvPr>
        </p:nvSpPr>
        <p:spPr/>
        <p:txBody>
          <a:bodyPr/>
          <a:p>
            <a:fld id="{9826FA5C-1B58-4292-848B-72311E0C3CED}" type="slidenum">
              <a:t>49</a:t>
            </a:fld>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 name="PlaceHolder 1"/>
          <p:cNvSpPr>
            <a:spLocks noGrp="1"/>
          </p:cNvSpPr>
          <p:nvPr>
            <p:ph type="title"/>
          </p:nvPr>
        </p:nvSpPr>
        <p:spPr>
          <a:xfrm>
            <a:off x="504000" y="226080"/>
            <a:ext cx="9071640" cy="946440"/>
          </a:xfrm>
          <a:prstGeom prst="rect">
            <a:avLst/>
          </a:prstGeom>
          <a:noFill/>
          <a:ln w="0">
            <a:noFill/>
          </a:ln>
        </p:spPr>
        <p:txBody>
          <a:bodyPr lIns="0" rIns="0" tIns="0" bIns="0" anchor="ctr">
            <a:noAutofit/>
          </a:bodyPr>
          <a:p>
            <a:pPr indent="0" algn="ctr">
              <a:buNone/>
            </a:pPr>
            <a:endParaRPr b="0" lang="de-DE" sz="4400" spc="-1" strike="noStrike">
              <a:solidFill>
                <a:srgbClr val="000000"/>
              </a:solidFill>
              <a:latin typeface="Arial"/>
            </a:endParaRPr>
          </a:p>
        </p:txBody>
      </p:sp>
      <p:sp>
        <p:nvSpPr>
          <p:cNvPr id="18" name="PlaceHolder 2"/>
          <p:cNvSpPr>
            <a:spLocks noGrp="1"/>
          </p:cNvSpPr>
          <p:nvPr>
            <p:ph/>
          </p:nvPr>
        </p:nvSpPr>
        <p:spPr>
          <a:xfrm>
            <a:off x="504000" y="1326600"/>
            <a:ext cx="9071640" cy="3288240"/>
          </a:xfrm>
          <a:prstGeom prst="rect">
            <a:avLst/>
          </a:prstGeom>
          <a:noFill/>
          <a:ln w="0">
            <a:noFill/>
          </a:ln>
        </p:spPr>
        <p:txBody>
          <a:bodyPr lIns="0" rIns="0" tIns="0" bIns="0" anchor="t">
            <a:normAutofit/>
          </a:bodyPr>
          <a:p>
            <a:pPr marL="432000" indent="0">
              <a:spcBef>
                <a:spcPts val="1417"/>
              </a:spcBef>
              <a:buNone/>
            </a:pPr>
            <a:r>
              <a:rPr b="0" lang="de-DE" sz="3200" spc="-1" strike="noStrike">
                <a:solidFill>
                  <a:srgbClr val="000000"/>
                </a:solidFill>
                <a:latin typeface="Arial"/>
              </a:rPr>
              <a:t>Vorbemerkungen zum Vortrag:</a:t>
            </a:r>
            <a:endParaRPr b="0" lang="de-DE" sz="3200" spc="-1" strike="noStrike">
              <a:solidFill>
                <a:srgbClr val="000000"/>
              </a:solidFill>
              <a:latin typeface="Arial"/>
            </a:endParaRPr>
          </a:p>
          <a:p>
            <a:pPr lvl="1" marL="864000" indent="0">
              <a:spcBef>
                <a:spcPts val="1134"/>
              </a:spcBef>
              <a:buNone/>
            </a:pPr>
            <a:r>
              <a:rPr b="0" lang="de-DE" sz="2800" spc="-1" strike="noStrike">
                <a:solidFill>
                  <a:srgbClr val="000000"/>
                </a:solidFill>
                <a:latin typeface="Arial"/>
              </a:rPr>
              <a:t>bis zum Jahr 1939</a:t>
            </a:r>
            <a:endParaRPr b="0" lang="de-DE" sz="2800" spc="-1" strike="noStrike">
              <a:solidFill>
                <a:srgbClr val="000000"/>
              </a:solidFill>
              <a:latin typeface="Arial"/>
            </a:endParaRPr>
          </a:p>
          <a:p>
            <a:pPr lvl="1" marL="864000" indent="0">
              <a:spcBef>
                <a:spcPts val="1134"/>
              </a:spcBef>
              <a:buNone/>
            </a:pPr>
            <a:r>
              <a:rPr b="0" lang="de-DE" sz="2800" spc="-1" strike="noStrike">
                <a:solidFill>
                  <a:srgbClr val="000000"/>
                </a:solidFill>
                <a:latin typeface="Arial"/>
              </a:rPr>
              <a:t>„</a:t>
            </a:r>
            <a:r>
              <a:rPr b="0" lang="de-DE" sz="2800" spc="-1" strike="noStrike">
                <a:solidFill>
                  <a:srgbClr val="000000"/>
                </a:solidFill>
                <a:latin typeface="Arial"/>
              </a:rPr>
              <a:t>ich komme später darauf zurück“</a:t>
            </a:r>
            <a:endParaRPr b="0" lang="de-DE" sz="2800" spc="-1" strike="noStrike">
              <a:solidFill>
                <a:srgbClr val="000000"/>
              </a:solidFill>
              <a:latin typeface="Arial"/>
            </a:endParaRPr>
          </a:p>
          <a:p>
            <a:pPr lvl="1" marL="864000" indent="0">
              <a:spcBef>
                <a:spcPts val="1134"/>
              </a:spcBef>
              <a:buNone/>
            </a:pPr>
            <a:r>
              <a:rPr b="0" lang="de-DE" sz="2800" spc="-1" strike="noStrike">
                <a:solidFill>
                  <a:srgbClr val="000000"/>
                </a:solidFill>
                <a:latin typeface="Arial"/>
              </a:rPr>
              <a:t>Vereinfachte Darstellung:</a:t>
            </a:r>
            <a:endParaRPr b="0" lang="de-DE" sz="2800" spc="-1" strike="noStrike">
              <a:solidFill>
                <a:srgbClr val="000000"/>
              </a:solidFill>
              <a:latin typeface="Arial"/>
            </a:endParaRPr>
          </a:p>
          <a:p>
            <a:pPr lvl="2" marL="1296000" indent="0">
              <a:spcBef>
                <a:spcPts val="850"/>
              </a:spcBef>
              <a:buNone/>
            </a:pPr>
            <a:r>
              <a:rPr b="0" lang="de-DE" sz="2400" spc="-1" strike="noStrike">
                <a:solidFill>
                  <a:srgbClr val="000000"/>
                </a:solidFill>
                <a:latin typeface="Arial"/>
              </a:rPr>
              <a:t>Schrittweise wird Komplexität hinzugefügt</a:t>
            </a:r>
            <a:endParaRPr b="0" lang="de-DE" sz="2400" spc="-1" strike="noStrike">
              <a:solidFill>
                <a:srgbClr val="000000"/>
              </a:solidFill>
              <a:latin typeface="Arial"/>
            </a:endParaRPr>
          </a:p>
          <a:p>
            <a:pPr lvl="1" marL="864000" indent="0">
              <a:spcBef>
                <a:spcPts val="1134"/>
              </a:spcBef>
              <a:buNone/>
            </a:pPr>
            <a:r>
              <a:rPr b="0" lang="de-DE" sz="2800" spc="-1" strike="noStrike">
                <a:solidFill>
                  <a:srgbClr val="000000"/>
                </a:solidFill>
                <a:latin typeface="Arial"/>
              </a:rPr>
              <a:t>Varianten der Enigma (Hardware, Protokoll)</a:t>
            </a:r>
            <a:endParaRPr b="0" lang="de-DE" sz="2800" spc="-1" strike="noStrike">
              <a:solidFill>
                <a:srgbClr val="000000"/>
              </a:solidFill>
              <a:latin typeface="Arial"/>
            </a:endParaRPr>
          </a:p>
          <a:p>
            <a:pPr marL="432000" indent="0">
              <a:spcBef>
                <a:spcPts val="1417"/>
              </a:spcBef>
              <a:buNone/>
            </a:pPr>
            <a:endParaRPr b="0" lang="de-DE" sz="3200" spc="-1" strike="noStrike">
              <a:solidFill>
                <a:srgbClr val="000000"/>
              </a:solidFill>
              <a:latin typeface="Arial"/>
            </a:endParaRPr>
          </a:p>
        </p:txBody>
      </p:sp>
      <p:sp>
        <p:nvSpPr>
          <p:cNvPr id="4" name="PlaceHolder 3"/>
          <p:cNvSpPr>
            <a:spLocks noGrp="1"/>
          </p:cNvSpPr>
          <p:nvPr>
            <p:ph type="sldNum" idx="3"/>
          </p:nvPr>
        </p:nvSpPr>
        <p:spPr/>
        <p:txBody>
          <a:bodyPr/>
          <a:p>
            <a:fld id="{C777A9EE-B6CE-4B11-8F75-E99471D7C5F6}" type="slidenum">
              <a:t>5</a:t>
            </a:fld>
          </a:p>
        </p:txBody>
      </p:sp>
    </p:spTree>
  </p:cSld>
  <mc:AlternateContent>
    <mc:Choice Requires="p14">
      <p:transition spd="slow" p14:dur="2000"/>
    </mc:Choice>
    <mc:Fallback>
      <p:transition spd="slow"/>
    </mc:Fallback>
  </mc:AlternateContent>
</p:sld>
</file>

<file path=ppt/slides/slide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6" name="PlaceHolder 1"/>
          <p:cNvSpPr>
            <a:spLocks noGrp="1"/>
          </p:cNvSpPr>
          <p:nvPr>
            <p:ph type="title"/>
          </p:nvPr>
        </p:nvSpPr>
        <p:spPr>
          <a:xfrm>
            <a:off x="504000" y="226080"/>
            <a:ext cx="9071640" cy="946440"/>
          </a:xfrm>
          <a:prstGeom prst="rect">
            <a:avLst/>
          </a:prstGeom>
          <a:noFill/>
          <a:ln w="0">
            <a:noFill/>
          </a:ln>
        </p:spPr>
        <p:txBody>
          <a:bodyPr lIns="0" rIns="0" tIns="0" bIns="0" anchor="ctr">
            <a:noAutofit/>
          </a:bodyPr>
          <a:p>
            <a:pPr indent="0" algn="ctr">
              <a:buNone/>
            </a:pPr>
            <a:r>
              <a:rPr b="0" lang="de-DE" sz="4400" spc="-1" strike="noStrike">
                <a:solidFill>
                  <a:srgbClr val="000000"/>
                </a:solidFill>
                <a:latin typeface="Arial"/>
              </a:rPr>
              <a:t>Texte</a:t>
            </a:r>
            <a:endParaRPr b="0" lang="de-DE" sz="4400" spc="-1" strike="noStrike">
              <a:solidFill>
                <a:srgbClr val="000000"/>
              </a:solidFill>
              <a:latin typeface="Arial"/>
            </a:endParaRPr>
          </a:p>
        </p:txBody>
      </p:sp>
      <p:sp>
        <p:nvSpPr>
          <p:cNvPr id="127" name="PlaceHolder 2"/>
          <p:cNvSpPr>
            <a:spLocks noGrp="1"/>
          </p:cNvSpPr>
          <p:nvPr>
            <p:ph/>
          </p:nvPr>
        </p:nvSpPr>
        <p:spPr>
          <a:xfrm>
            <a:off x="504000" y="1326600"/>
            <a:ext cx="9071640" cy="3288240"/>
          </a:xfrm>
          <a:prstGeom prst="rect">
            <a:avLst/>
          </a:prstGeom>
          <a:noFill/>
          <a:ln w="0">
            <a:noFill/>
          </a:ln>
        </p:spPr>
        <p:txBody>
          <a:bodyPr lIns="0" rIns="0" tIns="0" bIns="0" anchor="t">
            <a:normAutofit/>
          </a:bodyPr>
          <a:p>
            <a:pPr marL="432000" indent="0">
              <a:spcBef>
                <a:spcPts val="1417"/>
              </a:spcBef>
              <a:buNone/>
            </a:pPr>
            <a:r>
              <a:rPr b="0" lang="de-DE" sz="1600" spc="-1" strike="noStrike">
                <a:solidFill>
                  <a:srgbClr val="000000"/>
                </a:solidFill>
                <a:latin typeface="Arial"/>
              </a:rPr>
              <a:t>Problemfälle nach Dechiffrierung:</a:t>
            </a:r>
            <a:endParaRPr b="0" lang="de-DE" sz="1600" spc="-1" strike="noStrike">
              <a:solidFill>
                <a:srgbClr val="000000"/>
              </a:solidFill>
              <a:latin typeface="Arial"/>
            </a:endParaRPr>
          </a:p>
          <a:p>
            <a:pPr lvl="1" marL="864000" indent="0">
              <a:spcBef>
                <a:spcPts val="1134"/>
              </a:spcBef>
              <a:buNone/>
            </a:pPr>
            <a:r>
              <a:rPr b="0" lang="de-DE" sz="1600" spc="-1" strike="noStrike">
                <a:solidFill>
                  <a:srgbClr val="000000"/>
                </a:solidFill>
                <a:latin typeface="Arial"/>
              </a:rPr>
              <a:t>Buchstabe gesteckert?</a:t>
            </a:r>
            <a:endParaRPr b="0" lang="de-DE" sz="1600" spc="-1" strike="noStrike">
              <a:solidFill>
                <a:srgbClr val="000000"/>
              </a:solidFill>
              <a:latin typeface="Arial"/>
            </a:endParaRPr>
          </a:p>
          <a:p>
            <a:pPr lvl="2" marL="1296000" indent="0">
              <a:spcBef>
                <a:spcPts val="850"/>
              </a:spcBef>
              <a:buNone/>
            </a:pPr>
            <a:r>
              <a:rPr b="0" lang="de-DE" sz="1600" spc="-1" strike="noStrike">
                <a:solidFill>
                  <a:srgbClr val="000000"/>
                </a:solidFill>
                <a:latin typeface="Arial"/>
              </a:rPr>
              <a:t>Pech gehabt</a:t>
            </a:r>
            <a:endParaRPr b="0" lang="de-DE" sz="1600" spc="-1" strike="noStrike">
              <a:solidFill>
                <a:srgbClr val="000000"/>
              </a:solidFill>
              <a:latin typeface="Arial"/>
            </a:endParaRPr>
          </a:p>
          <a:p>
            <a:pPr lvl="2" marL="1296000" indent="0">
              <a:spcBef>
                <a:spcPts val="850"/>
              </a:spcBef>
              <a:buNone/>
            </a:pPr>
            <a:r>
              <a:rPr b="0" lang="de-DE" sz="1600" spc="-1" strike="noStrike">
                <a:solidFill>
                  <a:srgbClr val="000000"/>
                </a:solidFill>
                <a:latin typeface="Arial"/>
              </a:rPr>
              <a:t>anderen Funkspruch nehmen</a:t>
            </a:r>
            <a:endParaRPr b="0" lang="de-DE" sz="1600" spc="-1" strike="noStrike">
              <a:solidFill>
                <a:srgbClr val="000000"/>
              </a:solidFill>
              <a:latin typeface="Arial"/>
            </a:endParaRPr>
          </a:p>
          <a:p>
            <a:pPr lvl="1" marL="864000" indent="0">
              <a:spcBef>
                <a:spcPts val="1134"/>
              </a:spcBef>
              <a:buNone/>
            </a:pPr>
            <a:r>
              <a:rPr b="0" lang="de-DE" sz="1600" spc="-1" strike="noStrike">
                <a:solidFill>
                  <a:srgbClr val="000000"/>
                </a:solidFill>
                <a:latin typeface="Arial"/>
              </a:rPr>
              <a:t>Klartext lieferte: tewwer</a:t>
            </a:r>
            <a:endParaRPr b="0" lang="de-DE" sz="1600" spc="-1" strike="noStrike">
              <a:solidFill>
                <a:srgbClr val="000000"/>
              </a:solidFill>
              <a:latin typeface="Arial"/>
            </a:endParaRPr>
          </a:p>
          <a:p>
            <a:pPr lvl="2" marL="1296000" indent="0">
              <a:spcBef>
                <a:spcPts val="850"/>
              </a:spcBef>
              <a:buNone/>
            </a:pPr>
            <a:r>
              <a:rPr b="0" lang="de-DE" sz="1600" spc="-1" strike="noStrike">
                <a:solidFill>
                  <a:srgbClr val="000000"/>
                </a:solidFill>
                <a:latin typeface="Arial"/>
              </a:rPr>
              <a:t>Wort aus der deutschen Sprache?</a:t>
            </a:r>
            <a:endParaRPr b="0" lang="de-DE" sz="1600" spc="-1" strike="noStrike">
              <a:solidFill>
                <a:srgbClr val="000000"/>
              </a:solidFill>
              <a:latin typeface="Arial"/>
            </a:endParaRPr>
          </a:p>
          <a:p>
            <a:pPr lvl="2" marL="1296000" indent="0">
              <a:spcBef>
                <a:spcPts val="850"/>
              </a:spcBef>
              <a:buNone/>
            </a:pPr>
            <a:r>
              <a:rPr b="0" lang="de-DE" sz="1600" spc="-1" strike="noStrike">
                <a:solidFill>
                  <a:srgbClr val="000000"/>
                </a:solidFill>
                <a:latin typeface="Arial"/>
              </a:rPr>
              <a:t>Ja: vertausche T und W (gesteckert)</a:t>
            </a:r>
            <a:endParaRPr b="0" lang="de-DE" sz="1600" spc="-1" strike="noStrike">
              <a:solidFill>
                <a:srgbClr val="000000"/>
              </a:solidFill>
              <a:latin typeface="Arial"/>
            </a:endParaRPr>
          </a:p>
          <a:p>
            <a:pPr lvl="1" marL="864000" indent="0">
              <a:spcBef>
                <a:spcPts val="1134"/>
              </a:spcBef>
              <a:buNone/>
            </a:pPr>
            <a:r>
              <a:rPr b="0" lang="de-DE" sz="1600" spc="-1" strike="noStrike">
                <a:solidFill>
                  <a:srgbClr val="000000"/>
                </a:solidFill>
                <a:latin typeface="Arial"/>
              </a:rPr>
              <a:t>unleserlicher Schrott ab einer Stelle</a:t>
            </a:r>
            <a:endParaRPr b="0" lang="de-DE" sz="1600" spc="-1" strike="noStrike">
              <a:solidFill>
                <a:srgbClr val="000000"/>
              </a:solidFill>
              <a:latin typeface="Arial"/>
            </a:endParaRPr>
          </a:p>
          <a:p>
            <a:pPr lvl="2" marL="1296000" indent="0">
              <a:spcBef>
                <a:spcPts val="850"/>
              </a:spcBef>
              <a:buNone/>
            </a:pPr>
            <a:r>
              <a:rPr b="0" lang="de-DE" sz="1600" spc="-1" strike="noStrike">
                <a:solidFill>
                  <a:srgbClr val="000000"/>
                </a:solidFill>
                <a:latin typeface="Arial"/>
              </a:rPr>
              <a:t>Weiterschaltung des mittleren Rotors?</a:t>
            </a:r>
            <a:endParaRPr b="0" lang="de-DE" sz="1600" spc="-1" strike="noStrike">
              <a:solidFill>
                <a:srgbClr val="000000"/>
              </a:solidFill>
              <a:latin typeface="Arial"/>
            </a:endParaRPr>
          </a:p>
          <a:p>
            <a:pPr lvl="1" marL="864000" indent="0">
              <a:spcBef>
                <a:spcPts val="1134"/>
              </a:spcBef>
              <a:buNone/>
            </a:pPr>
            <a:endParaRPr b="0" lang="de-DE" sz="1600" spc="-1" strike="noStrike">
              <a:solidFill>
                <a:srgbClr val="000000"/>
              </a:solidFill>
              <a:latin typeface="Arial"/>
            </a:endParaRPr>
          </a:p>
        </p:txBody>
      </p:sp>
      <p:sp>
        <p:nvSpPr>
          <p:cNvPr id="4" name="PlaceHolder 3"/>
          <p:cNvSpPr>
            <a:spLocks noGrp="1"/>
          </p:cNvSpPr>
          <p:nvPr>
            <p:ph type="sldNum" idx="3"/>
          </p:nvPr>
        </p:nvSpPr>
        <p:spPr/>
        <p:txBody>
          <a:bodyPr/>
          <a:p>
            <a:fld id="{C9151891-3053-47B5-BB7C-8FEBE334C883}" type="slidenum">
              <a:t>50</a:t>
            </a:fld>
          </a:p>
        </p:txBody>
      </p:sp>
    </p:spTree>
  </p:cSld>
  <mc:AlternateContent>
    <mc:Choice Requires="p14">
      <p:transition spd="slow" p14:dur="2000"/>
    </mc:Choice>
    <mc:Fallback>
      <p:transition spd="slow"/>
    </mc:Fallback>
  </mc:AlternateContent>
</p:sld>
</file>

<file path=ppt/slides/slide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8" name="PlaceHolder 1"/>
          <p:cNvSpPr>
            <a:spLocks noGrp="1"/>
          </p:cNvSpPr>
          <p:nvPr>
            <p:ph type="title"/>
          </p:nvPr>
        </p:nvSpPr>
        <p:spPr>
          <a:xfrm>
            <a:off x="504000" y="226080"/>
            <a:ext cx="9071640" cy="946440"/>
          </a:xfrm>
          <a:prstGeom prst="rect">
            <a:avLst/>
          </a:prstGeom>
          <a:noFill/>
          <a:ln w="0">
            <a:noFill/>
          </a:ln>
        </p:spPr>
        <p:txBody>
          <a:bodyPr lIns="0" rIns="0" tIns="0" bIns="0" anchor="ctr">
            <a:noAutofit/>
          </a:bodyPr>
          <a:p>
            <a:pPr indent="0" algn="ctr">
              <a:buNone/>
            </a:pPr>
            <a:r>
              <a:rPr b="0" lang="de-DE" sz="4400" spc="-1" strike="noStrike">
                <a:solidFill>
                  <a:srgbClr val="000000"/>
                </a:solidFill>
                <a:latin typeface="Arial"/>
              </a:rPr>
              <a:t>Änderungen</a:t>
            </a:r>
            <a:endParaRPr b="0" lang="de-DE" sz="4400" spc="-1" strike="noStrike">
              <a:solidFill>
                <a:srgbClr val="000000"/>
              </a:solidFill>
              <a:latin typeface="Arial"/>
            </a:endParaRPr>
          </a:p>
        </p:txBody>
      </p:sp>
      <p:sp>
        <p:nvSpPr>
          <p:cNvPr id="129" name="PlaceHolder 2"/>
          <p:cNvSpPr>
            <a:spLocks noGrp="1"/>
          </p:cNvSpPr>
          <p:nvPr>
            <p:ph/>
          </p:nvPr>
        </p:nvSpPr>
        <p:spPr>
          <a:xfrm>
            <a:off x="504000" y="1326600"/>
            <a:ext cx="9071640" cy="3288240"/>
          </a:xfrm>
          <a:prstGeom prst="rect">
            <a:avLst/>
          </a:prstGeom>
          <a:noFill/>
          <a:ln w="0">
            <a:noFill/>
          </a:ln>
        </p:spPr>
        <p:txBody>
          <a:bodyPr lIns="0" rIns="0" tIns="0" bIns="0" anchor="t">
            <a:normAutofit fontScale="74433"/>
          </a:bodyPr>
          <a:p>
            <a:pPr marL="432000" indent="0">
              <a:spcBef>
                <a:spcPts val="1417"/>
              </a:spcBef>
              <a:buNone/>
            </a:pPr>
            <a:r>
              <a:rPr b="0" lang="de-DE" sz="1600" spc="-1" strike="noStrike">
                <a:solidFill>
                  <a:srgbClr val="000000"/>
                </a:solidFill>
                <a:latin typeface="Arial"/>
              </a:rPr>
              <a:t>1. Jun. 1930: Indienststellung</a:t>
            </a:r>
            <a:endParaRPr b="0" lang="de-DE" sz="1600" spc="-1" strike="noStrike">
              <a:solidFill>
                <a:srgbClr val="000000"/>
              </a:solidFill>
              <a:latin typeface="Arial"/>
            </a:endParaRPr>
          </a:p>
          <a:p>
            <a:pPr lvl="1" marL="864000" indent="0">
              <a:spcBef>
                <a:spcPts val="1134"/>
              </a:spcBef>
              <a:buNone/>
            </a:pPr>
            <a:r>
              <a:rPr b="0" lang="de-DE" sz="1600" spc="-1" strike="noStrike">
                <a:solidFill>
                  <a:srgbClr val="000000"/>
                </a:solidFill>
                <a:latin typeface="Arial"/>
              </a:rPr>
              <a:t>3 Rotoren, 6 Stecker, Quartalsweiser Wechsel</a:t>
            </a:r>
            <a:endParaRPr b="0" lang="de-DE" sz="1600" spc="-1" strike="noStrike">
              <a:solidFill>
                <a:srgbClr val="000000"/>
              </a:solidFill>
              <a:latin typeface="Arial"/>
            </a:endParaRPr>
          </a:p>
          <a:p>
            <a:pPr marL="432000" indent="0">
              <a:spcBef>
                <a:spcPts val="1417"/>
              </a:spcBef>
              <a:buNone/>
            </a:pPr>
            <a:r>
              <a:rPr b="0" lang="de-DE" sz="1600" spc="-1" strike="noStrike">
                <a:solidFill>
                  <a:srgbClr val="000000"/>
                </a:solidFill>
                <a:latin typeface="Arial"/>
              </a:rPr>
              <a:t>1. Jan. 1936: Monatlicher Wechsel</a:t>
            </a:r>
            <a:endParaRPr b="0" lang="de-DE" sz="1600" spc="-1" strike="noStrike">
              <a:solidFill>
                <a:srgbClr val="000000"/>
              </a:solidFill>
              <a:latin typeface="Arial"/>
            </a:endParaRPr>
          </a:p>
          <a:p>
            <a:pPr marL="432000" indent="0">
              <a:spcBef>
                <a:spcPts val="1417"/>
              </a:spcBef>
              <a:buNone/>
            </a:pPr>
            <a:r>
              <a:rPr b="0" lang="de-DE" sz="1600" spc="-1" strike="noStrike">
                <a:solidFill>
                  <a:srgbClr val="000000"/>
                </a:solidFill>
                <a:latin typeface="Arial"/>
              </a:rPr>
              <a:t>1. Okt. 1936:</a:t>
            </a:r>
            <a:endParaRPr b="0" lang="de-DE" sz="1600" spc="-1" strike="noStrike">
              <a:solidFill>
                <a:srgbClr val="000000"/>
              </a:solidFill>
              <a:latin typeface="Arial"/>
            </a:endParaRPr>
          </a:p>
          <a:p>
            <a:pPr lvl="1" marL="864000" indent="0">
              <a:spcBef>
                <a:spcPts val="1134"/>
              </a:spcBef>
              <a:buNone/>
            </a:pPr>
            <a:r>
              <a:rPr b="0" lang="de-DE" sz="1600" spc="-1" strike="noStrike">
                <a:solidFill>
                  <a:srgbClr val="000000"/>
                </a:solidFill>
                <a:latin typeface="Arial"/>
              </a:rPr>
              <a:t>Täglicher Wechsel</a:t>
            </a:r>
            <a:endParaRPr b="0" lang="de-DE" sz="1600" spc="-1" strike="noStrike">
              <a:solidFill>
                <a:srgbClr val="000000"/>
              </a:solidFill>
              <a:latin typeface="Arial"/>
            </a:endParaRPr>
          </a:p>
          <a:p>
            <a:pPr lvl="1" marL="864000" indent="0">
              <a:spcBef>
                <a:spcPts val="1134"/>
              </a:spcBef>
              <a:buNone/>
            </a:pPr>
            <a:r>
              <a:rPr b="0" lang="de-DE" sz="1600" spc="-1" strike="noStrike">
                <a:solidFill>
                  <a:srgbClr val="000000"/>
                </a:solidFill>
                <a:latin typeface="Arial"/>
              </a:rPr>
              <a:t>5 – 8 Kabel</a:t>
            </a:r>
            <a:endParaRPr b="0" lang="de-DE" sz="1600" spc="-1" strike="noStrike">
              <a:solidFill>
                <a:srgbClr val="000000"/>
              </a:solidFill>
              <a:latin typeface="Arial"/>
            </a:endParaRPr>
          </a:p>
          <a:p>
            <a:pPr marL="432000" indent="0">
              <a:spcBef>
                <a:spcPts val="1417"/>
              </a:spcBef>
              <a:buNone/>
            </a:pPr>
            <a:r>
              <a:rPr b="0" lang="de-DE" sz="1600" spc="-1" strike="noStrike">
                <a:solidFill>
                  <a:srgbClr val="000000"/>
                </a:solidFill>
                <a:latin typeface="Arial"/>
              </a:rPr>
              <a:t>2. Nov. 1937: Wechsel von UKW A auf UKW B</a:t>
            </a:r>
            <a:endParaRPr b="0" lang="de-DE" sz="1600" spc="-1" strike="noStrike">
              <a:solidFill>
                <a:srgbClr val="000000"/>
              </a:solidFill>
              <a:latin typeface="Arial"/>
            </a:endParaRPr>
          </a:p>
          <a:p>
            <a:pPr marL="432000" indent="0">
              <a:spcBef>
                <a:spcPts val="1417"/>
              </a:spcBef>
              <a:buNone/>
            </a:pPr>
            <a:r>
              <a:rPr b="0" lang="de-DE" sz="1600" spc="-1" strike="noStrike">
                <a:solidFill>
                  <a:srgbClr val="000000"/>
                </a:solidFill>
                <a:latin typeface="Arial"/>
              </a:rPr>
              <a:t>15. Sept. 1938: frei wählbare Indikatoren</a:t>
            </a:r>
            <a:endParaRPr b="0" lang="de-DE" sz="1600" spc="-1" strike="noStrike">
              <a:solidFill>
                <a:srgbClr val="000000"/>
              </a:solidFill>
              <a:latin typeface="Arial"/>
            </a:endParaRPr>
          </a:p>
          <a:p>
            <a:pPr marL="432000" indent="0">
              <a:spcBef>
                <a:spcPts val="1417"/>
              </a:spcBef>
              <a:buNone/>
            </a:pPr>
            <a:r>
              <a:rPr b="0" lang="de-DE" sz="1600" spc="-1" strike="noStrike">
                <a:solidFill>
                  <a:srgbClr val="000000"/>
                </a:solidFill>
                <a:latin typeface="Arial"/>
              </a:rPr>
              <a:t>15. Dez. 1938: Rotor IV und V </a:t>
            </a:r>
            <a:endParaRPr b="0" lang="de-DE" sz="1600" spc="-1" strike="noStrike">
              <a:solidFill>
                <a:srgbClr val="000000"/>
              </a:solidFill>
              <a:latin typeface="Arial"/>
            </a:endParaRPr>
          </a:p>
          <a:p>
            <a:pPr marL="432000" indent="0">
              <a:spcBef>
                <a:spcPts val="1417"/>
              </a:spcBef>
              <a:buNone/>
            </a:pPr>
            <a:r>
              <a:rPr b="0" lang="de-DE" sz="1600" spc="-1" strike="noStrike">
                <a:solidFill>
                  <a:srgbClr val="000000"/>
                </a:solidFill>
                <a:latin typeface="Arial"/>
              </a:rPr>
              <a:t>1. Jan. 1939: 7 – 10 Stecker</a:t>
            </a:r>
            <a:endParaRPr b="0" lang="de-DE" sz="1600" spc="-1" strike="noStrike">
              <a:solidFill>
                <a:srgbClr val="000000"/>
              </a:solidFill>
              <a:latin typeface="Arial"/>
            </a:endParaRPr>
          </a:p>
          <a:p>
            <a:pPr marL="432000" indent="0">
              <a:spcBef>
                <a:spcPts val="1417"/>
              </a:spcBef>
              <a:buNone/>
            </a:pPr>
            <a:endParaRPr b="0" lang="de-DE" sz="1600" spc="-1" strike="noStrike">
              <a:solidFill>
                <a:srgbClr val="000000"/>
              </a:solidFill>
              <a:latin typeface="Arial"/>
            </a:endParaRPr>
          </a:p>
        </p:txBody>
      </p:sp>
      <p:sp>
        <p:nvSpPr>
          <p:cNvPr id="4" name="PlaceHolder 3"/>
          <p:cNvSpPr>
            <a:spLocks noGrp="1"/>
          </p:cNvSpPr>
          <p:nvPr>
            <p:ph type="sldNum" idx="3"/>
          </p:nvPr>
        </p:nvSpPr>
        <p:spPr/>
        <p:txBody>
          <a:bodyPr/>
          <a:p>
            <a:fld id="{ACA3D0A4-6956-4B95-AF55-F652959DF0A9}" type="slidenum">
              <a:t>51</a:t>
            </a:fld>
          </a:p>
        </p:txBody>
      </p:sp>
    </p:spTree>
  </p:cSld>
  <mc:AlternateContent>
    <mc:Choice Requires="p14">
      <p:transition spd="slow" p14:dur="2000"/>
    </mc:Choice>
    <mc:Fallback>
      <p:transition spd="slow"/>
    </mc:Fallback>
  </mc:AlternateContent>
</p:sld>
</file>

<file path=ppt/slides/slide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0" name="PlaceHolder 1"/>
          <p:cNvSpPr>
            <a:spLocks noGrp="1"/>
          </p:cNvSpPr>
          <p:nvPr>
            <p:ph type="title"/>
          </p:nvPr>
        </p:nvSpPr>
        <p:spPr>
          <a:xfrm>
            <a:off x="504000" y="226080"/>
            <a:ext cx="9071640" cy="946440"/>
          </a:xfrm>
          <a:prstGeom prst="rect">
            <a:avLst/>
          </a:prstGeom>
          <a:noFill/>
          <a:ln w="0">
            <a:noFill/>
          </a:ln>
        </p:spPr>
        <p:txBody>
          <a:bodyPr lIns="0" rIns="0" tIns="0" bIns="0" anchor="ctr">
            <a:noAutofit/>
          </a:bodyPr>
          <a:p>
            <a:pPr indent="0" algn="ctr">
              <a:buNone/>
            </a:pPr>
            <a:r>
              <a:rPr b="0" lang="de-DE" sz="4400" spc="-1" strike="noStrike">
                <a:solidFill>
                  <a:srgbClr val="000000"/>
                </a:solidFill>
                <a:latin typeface="Arial"/>
              </a:rPr>
              <a:t>Tagesschlüssel</a:t>
            </a:r>
            <a:endParaRPr b="0" lang="de-DE" sz="4400" spc="-1" strike="noStrike">
              <a:solidFill>
                <a:srgbClr val="000000"/>
              </a:solidFill>
              <a:latin typeface="Arial"/>
            </a:endParaRPr>
          </a:p>
        </p:txBody>
      </p:sp>
      <p:sp>
        <p:nvSpPr>
          <p:cNvPr id="131" name="PlaceHolder 2"/>
          <p:cNvSpPr>
            <a:spLocks noGrp="1"/>
          </p:cNvSpPr>
          <p:nvPr>
            <p:ph/>
          </p:nvPr>
        </p:nvSpPr>
        <p:spPr>
          <a:xfrm>
            <a:off x="504000" y="1326600"/>
            <a:ext cx="9071640" cy="3288240"/>
          </a:xfrm>
          <a:prstGeom prst="rect">
            <a:avLst/>
          </a:prstGeom>
          <a:noFill/>
          <a:ln w="0">
            <a:noFill/>
          </a:ln>
        </p:spPr>
        <p:txBody>
          <a:bodyPr lIns="0" rIns="0" tIns="0" bIns="0" anchor="t">
            <a:normAutofit/>
          </a:bodyPr>
          <a:p>
            <a:pPr marL="432000" indent="0">
              <a:spcBef>
                <a:spcPts val="1417"/>
              </a:spcBef>
              <a:buNone/>
            </a:pPr>
            <a:r>
              <a:rPr b="0" lang="de-DE" sz="1600" spc="-1" strike="noStrike">
                <a:solidFill>
                  <a:srgbClr val="000000"/>
                </a:solidFill>
                <a:latin typeface="Arial"/>
              </a:rPr>
              <a:t>Bisher</a:t>
            </a:r>
            <a:endParaRPr b="0" lang="de-DE" sz="16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de-DE" sz="1600" spc="-1" strike="noStrike">
                <a:solidFill>
                  <a:srgbClr val="000000"/>
                </a:solidFill>
                <a:latin typeface="Arial"/>
                <a:ea typeface="Noto Sans CJK SC"/>
              </a:rPr>
              <a:t>Reihenfolge der Rotoren + Ringstellung (interne </a:t>
            </a:r>
            <a:r>
              <a:rPr b="0" lang="de-DE" sz="1600" spc="-1" strike="noStrike">
                <a:solidFill>
                  <a:srgbClr val="000000"/>
                </a:solidFill>
                <a:latin typeface="Arial"/>
              </a:rPr>
              <a:t>Stellung der Rotoren) + Stellung der einzelnen Rotoren + Steckverbindungen</a:t>
            </a:r>
            <a:endParaRPr b="0" lang="de-DE" sz="1600" spc="-1" strike="noStrike">
              <a:solidFill>
                <a:srgbClr val="000000"/>
              </a:solidFill>
              <a:latin typeface="Arial"/>
            </a:endParaRPr>
          </a:p>
          <a:p>
            <a:pPr lvl="1" marL="864000" indent="0">
              <a:spcBef>
                <a:spcPts val="1134"/>
              </a:spcBef>
              <a:buNone/>
            </a:pPr>
            <a:r>
              <a:rPr b="0" lang="de-DE" sz="1600" spc="-1" strike="noStrike">
                <a:solidFill>
                  <a:srgbClr val="000000"/>
                </a:solidFill>
                <a:latin typeface="Arial"/>
              </a:rPr>
              <a:t>darauf aufbauend der Spruchschlüssel</a:t>
            </a:r>
            <a:endParaRPr b="0" lang="de-DE" sz="1600" spc="-1" strike="noStrike">
              <a:solidFill>
                <a:srgbClr val="000000"/>
              </a:solidFill>
              <a:latin typeface="Arial"/>
            </a:endParaRPr>
          </a:p>
          <a:p>
            <a:pPr marL="432000" indent="0">
              <a:spcBef>
                <a:spcPts val="1417"/>
              </a:spcBef>
              <a:buNone/>
            </a:pPr>
            <a:r>
              <a:rPr b="0" lang="de-DE" sz="1600" spc="-1" strike="noStrike">
                <a:solidFill>
                  <a:srgbClr val="000000"/>
                </a:solidFill>
                <a:latin typeface="Arial"/>
              </a:rPr>
              <a:t>neu</a:t>
            </a:r>
            <a:endParaRPr b="0" lang="de-DE" sz="1600" spc="-1" strike="noStrike">
              <a:solidFill>
                <a:srgbClr val="000000"/>
              </a:solidFill>
              <a:latin typeface="Arial"/>
            </a:endParaRPr>
          </a:p>
          <a:p>
            <a:pPr lvl="1" marL="864000" indent="0">
              <a:spcBef>
                <a:spcPts val="1134"/>
              </a:spcBef>
              <a:buNone/>
            </a:pPr>
            <a:r>
              <a:rPr b="0" lang="de-DE" sz="1600" spc="-1" strike="noStrike">
                <a:solidFill>
                  <a:srgbClr val="000000"/>
                </a:solidFill>
                <a:latin typeface="Arial"/>
              </a:rPr>
              <a:t>Reihenfolge der Rotoren + Ringstellung  + Steckverbindungen</a:t>
            </a:r>
            <a:endParaRPr b="0" lang="de-DE" sz="1600" spc="-1" strike="noStrike">
              <a:solidFill>
                <a:srgbClr val="000000"/>
              </a:solidFill>
              <a:latin typeface="Arial"/>
            </a:endParaRPr>
          </a:p>
          <a:p>
            <a:pPr marL="432000" indent="0">
              <a:spcBef>
                <a:spcPts val="1417"/>
              </a:spcBef>
              <a:buNone/>
            </a:pPr>
            <a:endParaRPr b="0" lang="de-DE" sz="1600" spc="-1" strike="noStrike">
              <a:solidFill>
                <a:srgbClr val="000000"/>
              </a:solidFill>
              <a:latin typeface="Arial"/>
            </a:endParaRPr>
          </a:p>
          <a:p>
            <a:pPr marL="432000" indent="0">
              <a:spcBef>
                <a:spcPts val="1417"/>
              </a:spcBef>
              <a:buNone/>
            </a:pPr>
            <a:r>
              <a:rPr b="0" lang="de-DE" sz="1600" spc="-1" strike="noStrike">
                <a:solidFill>
                  <a:srgbClr val="000000"/>
                </a:solidFill>
                <a:latin typeface="Arial"/>
              </a:rPr>
              <a:t>also ohne Vorgabe der Stellung der einzelnen Rotoren</a:t>
            </a:r>
            <a:endParaRPr b="0" lang="de-DE" sz="1600" spc="-1" strike="noStrike">
              <a:solidFill>
                <a:srgbClr val="000000"/>
              </a:solidFill>
              <a:latin typeface="Arial"/>
            </a:endParaRPr>
          </a:p>
          <a:p>
            <a:pPr marL="432000" indent="0">
              <a:spcBef>
                <a:spcPts val="1417"/>
              </a:spcBef>
              <a:buNone/>
            </a:pPr>
            <a:endParaRPr b="0" lang="de-DE" sz="1600" spc="-1" strike="noStrike">
              <a:solidFill>
                <a:srgbClr val="000000"/>
              </a:solidFill>
              <a:latin typeface="Arial"/>
            </a:endParaRPr>
          </a:p>
        </p:txBody>
      </p:sp>
      <p:sp>
        <p:nvSpPr>
          <p:cNvPr id="4" name="PlaceHolder 3"/>
          <p:cNvSpPr>
            <a:spLocks noGrp="1"/>
          </p:cNvSpPr>
          <p:nvPr>
            <p:ph type="sldNum" idx="3"/>
          </p:nvPr>
        </p:nvSpPr>
        <p:spPr/>
        <p:txBody>
          <a:bodyPr/>
          <a:p>
            <a:fld id="{1B66B35E-B295-40F8-81B4-162094B56EB8}" type="slidenum">
              <a:t>52</a:t>
            </a:fld>
          </a:p>
        </p:txBody>
      </p:sp>
    </p:spTree>
  </p:cSld>
  <mc:AlternateContent>
    <mc:Choice Requires="p14">
      <p:transition spd="slow" p14:dur="2000"/>
    </mc:Choice>
    <mc:Fallback>
      <p:transition spd="slow"/>
    </mc:Fallback>
  </mc:AlternateContent>
</p:sld>
</file>

<file path=ppt/slides/slide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2" name="PlaceHolder 1"/>
          <p:cNvSpPr>
            <a:spLocks noGrp="1"/>
          </p:cNvSpPr>
          <p:nvPr>
            <p:ph type="title"/>
          </p:nvPr>
        </p:nvSpPr>
        <p:spPr>
          <a:xfrm>
            <a:off x="504000" y="226080"/>
            <a:ext cx="9071640" cy="946440"/>
          </a:xfrm>
          <a:prstGeom prst="rect">
            <a:avLst/>
          </a:prstGeom>
          <a:noFill/>
          <a:ln w="0">
            <a:noFill/>
          </a:ln>
        </p:spPr>
        <p:txBody>
          <a:bodyPr lIns="0" rIns="0" tIns="0" bIns="0" anchor="ctr">
            <a:noAutofit/>
          </a:bodyPr>
          <a:p>
            <a:pPr indent="0" algn="ctr">
              <a:buNone/>
            </a:pPr>
            <a:r>
              <a:rPr b="0" lang="de-DE" sz="4400" spc="-1" strike="noStrike">
                <a:solidFill>
                  <a:srgbClr val="000000"/>
                </a:solidFill>
                <a:latin typeface="Arial"/>
              </a:rPr>
              <a:t>Tages- und Spruchschlüssel</a:t>
            </a:r>
            <a:endParaRPr b="0" lang="de-DE" sz="4400" spc="-1" strike="noStrike">
              <a:solidFill>
                <a:srgbClr val="000000"/>
              </a:solidFill>
              <a:latin typeface="Arial"/>
            </a:endParaRPr>
          </a:p>
        </p:txBody>
      </p:sp>
      <p:sp>
        <p:nvSpPr>
          <p:cNvPr id="133" name="PlaceHolder 2"/>
          <p:cNvSpPr>
            <a:spLocks noGrp="1"/>
          </p:cNvSpPr>
          <p:nvPr>
            <p:ph/>
          </p:nvPr>
        </p:nvSpPr>
        <p:spPr>
          <a:xfrm>
            <a:off x="504000" y="1326600"/>
            <a:ext cx="9071640" cy="3288240"/>
          </a:xfrm>
          <a:prstGeom prst="rect">
            <a:avLst/>
          </a:prstGeom>
          <a:noFill/>
          <a:ln w="0">
            <a:noFill/>
          </a:ln>
        </p:spPr>
        <p:txBody>
          <a:bodyPr lIns="0" rIns="0" tIns="0" bIns="0" anchor="t">
            <a:normAutofit fontScale="43158"/>
          </a:bodyPr>
          <a:p>
            <a:pPr marL="432000" indent="0">
              <a:spcBef>
                <a:spcPts val="1417"/>
              </a:spcBef>
              <a:buNone/>
            </a:pPr>
            <a:r>
              <a:rPr b="0" lang="de-DE" sz="1600" spc="-1" strike="noStrike">
                <a:solidFill>
                  <a:srgbClr val="000000"/>
                </a:solidFill>
                <a:latin typeface="Arial"/>
              </a:rPr>
              <a:t>Beispiel:</a:t>
            </a:r>
            <a:endParaRPr b="0" lang="de-DE" sz="1600" spc="-1" strike="noStrike">
              <a:solidFill>
                <a:srgbClr val="000000"/>
              </a:solidFill>
              <a:latin typeface="Arial"/>
            </a:endParaRPr>
          </a:p>
          <a:p>
            <a:pPr marL="432000" indent="0">
              <a:spcBef>
                <a:spcPts val="1417"/>
              </a:spcBef>
              <a:buNone/>
            </a:pPr>
            <a:r>
              <a:rPr b="0" lang="de-DE" sz="1600" spc="-1" strike="noStrike">
                <a:solidFill>
                  <a:srgbClr val="000000"/>
                </a:solidFill>
                <a:latin typeface="Arial"/>
              </a:rPr>
              <a:t>Vorgabe (Tagesschlüssel): </a:t>
            </a:r>
            <a:endParaRPr b="0" lang="de-DE" sz="1600" spc="-1" strike="noStrike">
              <a:solidFill>
                <a:srgbClr val="000000"/>
              </a:solidFill>
              <a:latin typeface="Arial"/>
            </a:endParaRPr>
          </a:p>
          <a:p>
            <a:pPr lvl="2" marL="1296000" indent="0">
              <a:spcBef>
                <a:spcPts val="850"/>
              </a:spcBef>
              <a:buNone/>
            </a:pPr>
            <a:r>
              <a:rPr b="0" lang="de-DE" sz="1600" spc="-1" strike="noStrike">
                <a:solidFill>
                  <a:srgbClr val="000000"/>
                </a:solidFill>
                <a:latin typeface="Arial"/>
              </a:rPr>
              <a:t>Reihenfolge der Rotoren</a:t>
            </a:r>
            <a:endParaRPr b="0" lang="de-DE" sz="1600" spc="-1" strike="noStrike">
              <a:solidFill>
                <a:srgbClr val="000000"/>
              </a:solidFill>
              <a:latin typeface="Arial"/>
            </a:endParaRPr>
          </a:p>
          <a:p>
            <a:pPr lvl="2" marL="1296000" indent="0">
              <a:spcBef>
                <a:spcPts val="850"/>
              </a:spcBef>
              <a:buNone/>
            </a:pPr>
            <a:r>
              <a:rPr b="0" lang="de-DE" sz="1600" spc="-1" strike="noStrike">
                <a:solidFill>
                  <a:srgbClr val="000000"/>
                </a:solidFill>
                <a:latin typeface="Arial"/>
              </a:rPr>
              <a:t>Ringstellung</a:t>
            </a:r>
            <a:endParaRPr b="0" lang="de-DE" sz="1600" spc="-1" strike="noStrike">
              <a:solidFill>
                <a:srgbClr val="000000"/>
              </a:solidFill>
              <a:latin typeface="Arial"/>
            </a:endParaRPr>
          </a:p>
          <a:p>
            <a:pPr lvl="2" marL="1296000" indent="0">
              <a:spcBef>
                <a:spcPts val="850"/>
              </a:spcBef>
              <a:buNone/>
            </a:pPr>
            <a:r>
              <a:rPr b="0" lang="de-DE" sz="1600" spc="-1" strike="noStrike">
                <a:solidFill>
                  <a:srgbClr val="000000"/>
                </a:solidFill>
                <a:latin typeface="Arial"/>
              </a:rPr>
              <a:t>Steckerbrett</a:t>
            </a:r>
            <a:endParaRPr b="0" lang="de-DE" sz="1600" spc="-1" strike="noStrike">
              <a:solidFill>
                <a:srgbClr val="000000"/>
              </a:solidFill>
              <a:latin typeface="Arial"/>
            </a:endParaRPr>
          </a:p>
          <a:p>
            <a:pPr lvl="1" marL="864000" indent="0">
              <a:spcBef>
                <a:spcPts val="1134"/>
              </a:spcBef>
              <a:buNone/>
            </a:pPr>
            <a:r>
              <a:rPr b="0" lang="de-DE" sz="1600" spc="-1" strike="noStrike">
                <a:solidFill>
                  <a:srgbClr val="000000"/>
                </a:solidFill>
                <a:latin typeface="Arial"/>
              </a:rPr>
              <a:t>keine Grundstellung der Rotoren vorgegeben</a:t>
            </a:r>
            <a:endParaRPr b="0" lang="de-DE" sz="1600" spc="-1" strike="noStrike">
              <a:solidFill>
                <a:srgbClr val="000000"/>
              </a:solidFill>
              <a:latin typeface="Arial"/>
            </a:endParaRPr>
          </a:p>
          <a:p>
            <a:pPr marL="432000" indent="0">
              <a:spcBef>
                <a:spcPts val="1417"/>
              </a:spcBef>
              <a:buNone/>
            </a:pPr>
            <a:r>
              <a:rPr b="0" lang="de-DE" sz="1600" spc="-1" strike="noStrike">
                <a:solidFill>
                  <a:srgbClr val="000000"/>
                </a:solidFill>
                <a:latin typeface="Arial"/>
              </a:rPr>
              <a:t>Vorgehen Spruchschlüssel (Beispiel)l:</a:t>
            </a:r>
            <a:endParaRPr b="0" lang="de-DE" sz="1600" spc="-1" strike="noStrike">
              <a:solidFill>
                <a:srgbClr val="000000"/>
              </a:solidFill>
              <a:latin typeface="Arial"/>
            </a:endParaRPr>
          </a:p>
          <a:p>
            <a:pPr lvl="1" marL="864000" indent="0">
              <a:spcBef>
                <a:spcPts val="1134"/>
              </a:spcBef>
              <a:buNone/>
            </a:pPr>
            <a:r>
              <a:rPr b="0" lang="de-DE" sz="1600" spc="-1" strike="noStrike">
                <a:solidFill>
                  <a:srgbClr val="000000"/>
                </a:solidFill>
                <a:latin typeface="Arial"/>
              </a:rPr>
              <a:t>Sender wählt Grundstellung der Rotoren: B V H</a:t>
            </a:r>
            <a:endParaRPr b="0" lang="de-DE" sz="1600" spc="-1" strike="noStrike">
              <a:solidFill>
                <a:srgbClr val="000000"/>
              </a:solidFill>
              <a:latin typeface="Arial"/>
            </a:endParaRPr>
          </a:p>
          <a:p>
            <a:pPr lvl="1" marL="864000" indent="0">
              <a:spcBef>
                <a:spcPts val="1134"/>
              </a:spcBef>
              <a:buNone/>
            </a:pPr>
            <a:r>
              <a:rPr b="0" lang="de-DE" sz="1600" spc="-1" strike="noStrike">
                <a:solidFill>
                  <a:srgbClr val="000000"/>
                </a:solidFill>
                <a:latin typeface="Arial"/>
              </a:rPr>
              <a:t>Sender wählt Spruchschlüssel für Rotoren: W I K</a:t>
            </a:r>
            <a:endParaRPr b="0" lang="de-DE" sz="1600" spc="-1" strike="noStrike">
              <a:solidFill>
                <a:srgbClr val="000000"/>
              </a:solidFill>
              <a:latin typeface="Arial"/>
            </a:endParaRPr>
          </a:p>
          <a:p>
            <a:pPr lvl="1" marL="864000" indent="0">
              <a:spcBef>
                <a:spcPts val="1134"/>
              </a:spcBef>
              <a:buNone/>
            </a:pPr>
            <a:r>
              <a:rPr b="0" lang="de-DE" sz="1600" spc="-1" strike="noStrike">
                <a:solidFill>
                  <a:srgbClr val="000000"/>
                </a:solidFill>
                <a:latin typeface="Arial"/>
              </a:rPr>
              <a:t>Sender tippt Spruchschlüssel zweimal(!) ein: aus W I K wird dann B P L B K M</a:t>
            </a:r>
            <a:endParaRPr b="0" lang="de-DE" sz="1600" spc="-1" strike="noStrike">
              <a:solidFill>
                <a:srgbClr val="000000"/>
              </a:solidFill>
              <a:latin typeface="Arial"/>
            </a:endParaRPr>
          </a:p>
          <a:p>
            <a:pPr lvl="1" marL="864000" indent="0">
              <a:spcBef>
                <a:spcPts val="1134"/>
              </a:spcBef>
              <a:buNone/>
            </a:pPr>
            <a:r>
              <a:rPr b="0" lang="de-DE" sz="1600" spc="-1" strike="noStrike">
                <a:solidFill>
                  <a:srgbClr val="000000"/>
                </a:solidFill>
                <a:latin typeface="Arial"/>
              </a:rPr>
              <a:t>Sender stellt Rotoren um: W I K</a:t>
            </a:r>
            <a:endParaRPr b="0" lang="de-DE" sz="1600" spc="-1" strike="noStrike">
              <a:solidFill>
                <a:srgbClr val="000000"/>
              </a:solidFill>
              <a:latin typeface="Arial"/>
            </a:endParaRPr>
          </a:p>
          <a:p>
            <a:pPr lvl="1" marL="864000" indent="0">
              <a:spcBef>
                <a:spcPts val="1134"/>
              </a:spcBef>
              <a:buNone/>
            </a:pPr>
            <a:r>
              <a:rPr b="0" lang="de-DE" sz="1600" spc="-1" strike="noStrike">
                <a:solidFill>
                  <a:srgbClr val="000000"/>
                </a:solidFill>
                <a:latin typeface="Arial"/>
              </a:rPr>
              <a:t>Sender tippt die Nachricht</a:t>
            </a:r>
            <a:endParaRPr b="0" lang="de-DE" sz="1600" spc="-1" strike="noStrike">
              <a:solidFill>
                <a:srgbClr val="000000"/>
              </a:solidFill>
              <a:latin typeface="Arial"/>
            </a:endParaRPr>
          </a:p>
          <a:p>
            <a:pPr lvl="1" marL="864000" indent="0">
              <a:spcBef>
                <a:spcPts val="1134"/>
              </a:spcBef>
              <a:buNone/>
            </a:pPr>
            <a:r>
              <a:rPr b="0" lang="de-DE" sz="1600" spc="-1" strike="noStrike">
                <a:solidFill>
                  <a:srgbClr val="000000"/>
                </a:solidFill>
                <a:latin typeface="Arial"/>
              </a:rPr>
              <a:t>Übermittlung der Nachricht  beginnt mit: B V H B P   L B K M</a:t>
            </a:r>
            <a:endParaRPr b="0" lang="de-DE" sz="1600" spc="-1" strike="noStrike">
              <a:solidFill>
                <a:srgbClr val="000000"/>
              </a:solidFill>
              <a:latin typeface="Arial"/>
            </a:endParaRPr>
          </a:p>
          <a:p>
            <a:pPr lvl="1" marL="864000" indent="0">
              <a:spcBef>
                <a:spcPts val="1134"/>
              </a:spcBef>
              <a:buNone/>
            </a:pPr>
            <a:r>
              <a:rPr b="0" lang="de-DE" sz="1600" spc="-1" strike="noStrike">
                <a:solidFill>
                  <a:srgbClr val="000000"/>
                </a:solidFill>
                <a:latin typeface="Arial"/>
              </a:rPr>
              <a:t>Danach folgt der eigentliche Text (verschlüsselt)</a:t>
            </a:r>
            <a:endParaRPr b="0" lang="de-DE" sz="1600" spc="-1" strike="noStrike">
              <a:solidFill>
                <a:srgbClr val="000000"/>
              </a:solidFill>
              <a:latin typeface="Arial"/>
            </a:endParaRPr>
          </a:p>
        </p:txBody>
      </p:sp>
      <p:sp>
        <p:nvSpPr>
          <p:cNvPr id="4" name="PlaceHolder 3"/>
          <p:cNvSpPr>
            <a:spLocks noGrp="1"/>
          </p:cNvSpPr>
          <p:nvPr>
            <p:ph type="sldNum" idx="3"/>
          </p:nvPr>
        </p:nvSpPr>
        <p:spPr/>
        <p:txBody>
          <a:bodyPr/>
          <a:p>
            <a:fld id="{B5708C02-A1C7-42C5-90FB-9D3CCBA44882}" type="slidenum">
              <a:t>53</a:t>
            </a:fld>
          </a:p>
        </p:txBody>
      </p:sp>
    </p:spTree>
  </p:cSld>
  <mc:AlternateContent>
    <mc:Choice Requires="p14">
      <p:transition spd="slow" p14:dur="2000"/>
    </mc:Choice>
    <mc:Fallback>
      <p:transition spd="slow"/>
    </mc:Fallback>
  </mc:AlternateContent>
</p:sld>
</file>

<file path=ppt/slides/slide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4" name="PlaceHolder 1"/>
          <p:cNvSpPr>
            <a:spLocks noGrp="1"/>
          </p:cNvSpPr>
          <p:nvPr>
            <p:ph type="title"/>
          </p:nvPr>
        </p:nvSpPr>
        <p:spPr>
          <a:xfrm>
            <a:off x="504000" y="226080"/>
            <a:ext cx="9071640" cy="946440"/>
          </a:xfrm>
          <a:prstGeom prst="rect">
            <a:avLst/>
          </a:prstGeom>
          <a:noFill/>
          <a:ln w="0">
            <a:noFill/>
          </a:ln>
        </p:spPr>
        <p:txBody>
          <a:bodyPr lIns="0" rIns="0" tIns="0" bIns="0" anchor="ctr">
            <a:noAutofit/>
          </a:bodyPr>
          <a:p>
            <a:pPr indent="0" algn="ctr">
              <a:buNone/>
            </a:pPr>
            <a:r>
              <a:rPr b="0" lang="de-DE" sz="4400" spc="-1" strike="noStrike">
                <a:solidFill>
                  <a:srgbClr val="000000"/>
                </a:solidFill>
                <a:latin typeface="Arial"/>
              </a:rPr>
              <a:t>Females</a:t>
            </a:r>
            <a:endParaRPr b="0" lang="de-DE" sz="4400" spc="-1" strike="noStrike">
              <a:solidFill>
                <a:srgbClr val="000000"/>
              </a:solidFill>
              <a:latin typeface="Arial"/>
            </a:endParaRPr>
          </a:p>
        </p:txBody>
      </p:sp>
      <p:sp>
        <p:nvSpPr>
          <p:cNvPr id="135" name="PlaceHolder 2"/>
          <p:cNvSpPr>
            <a:spLocks noGrp="1"/>
          </p:cNvSpPr>
          <p:nvPr>
            <p:ph/>
          </p:nvPr>
        </p:nvSpPr>
        <p:spPr>
          <a:xfrm>
            <a:off x="504000" y="1326600"/>
            <a:ext cx="9071640" cy="3288240"/>
          </a:xfrm>
          <a:prstGeom prst="rect">
            <a:avLst/>
          </a:prstGeom>
          <a:noFill/>
          <a:ln w="0">
            <a:noFill/>
          </a:ln>
        </p:spPr>
        <p:txBody>
          <a:bodyPr lIns="0" rIns="0" tIns="0" bIns="0" anchor="t">
            <a:normAutofit/>
          </a:bodyPr>
          <a:p>
            <a:pPr marL="432000" indent="0">
              <a:spcBef>
                <a:spcPts val="1417"/>
              </a:spcBef>
              <a:buNone/>
            </a:pPr>
            <a:r>
              <a:rPr b="0" lang="de-DE" sz="1600" spc="-1" strike="noStrike">
                <a:solidFill>
                  <a:srgbClr val="000000"/>
                </a:solidFill>
                <a:latin typeface="Arial"/>
              </a:rPr>
              <a:t>Tabelle der Charakteristika ist jetzt nicht mehr verwendbar</a:t>
            </a:r>
            <a:endParaRPr b="0" lang="de-DE" sz="1600" spc="-1" strike="noStrike">
              <a:solidFill>
                <a:srgbClr val="000000"/>
              </a:solidFill>
              <a:latin typeface="Arial"/>
            </a:endParaRPr>
          </a:p>
          <a:p>
            <a:pPr marL="432000" indent="0">
              <a:spcBef>
                <a:spcPts val="1417"/>
              </a:spcBef>
              <a:buNone/>
            </a:pPr>
            <a:endParaRPr b="0" lang="de-DE" sz="1600" spc="-1" strike="noStrike">
              <a:solidFill>
                <a:srgbClr val="000000"/>
              </a:solidFill>
              <a:latin typeface="Arial"/>
            </a:endParaRPr>
          </a:p>
          <a:p>
            <a:pPr marL="432000" indent="0">
              <a:spcBef>
                <a:spcPts val="1417"/>
              </a:spcBef>
              <a:buNone/>
            </a:pPr>
            <a:r>
              <a:rPr b="0" lang="de-DE" sz="1600" spc="-1" strike="noStrike">
                <a:solidFill>
                  <a:srgbClr val="000000"/>
                </a:solidFill>
                <a:latin typeface="Arial"/>
              </a:rPr>
              <a:t>Lösung:</a:t>
            </a:r>
            <a:endParaRPr b="0" lang="de-DE" sz="1600" spc="-1" strike="noStrike">
              <a:solidFill>
                <a:srgbClr val="000000"/>
              </a:solidFill>
              <a:latin typeface="Arial"/>
            </a:endParaRPr>
          </a:p>
          <a:p>
            <a:pPr lvl="1" marL="864000" indent="0">
              <a:spcBef>
                <a:spcPts val="1134"/>
              </a:spcBef>
              <a:buNone/>
            </a:pPr>
            <a:r>
              <a:rPr b="0" lang="de-DE" sz="1600" spc="-1" strike="noStrike">
                <a:solidFill>
                  <a:srgbClr val="000000"/>
                </a:solidFill>
                <a:latin typeface="Arial"/>
              </a:rPr>
              <a:t>identische Buchstaben auf Platz 1 und 4, Platz 2 und 5, Platz 3 und Platz 6</a:t>
            </a:r>
            <a:endParaRPr b="0" lang="de-DE" sz="1600" spc="-1" strike="noStrike">
              <a:solidFill>
                <a:srgbClr val="000000"/>
              </a:solidFill>
              <a:latin typeface="Arial"/>
            </a:endParaRPr>
          </a:p>
          <a:p>
            <a:pPr marL="432000" indent="0">
              <a:spcBef>
                <a:spcPts val="1417"/>
              </a:spcBef>
              <a:buNone/>
            </a:pPr>
            <a:r>
              <a:rPr b="0" lang="de-DE" sz="1600" spc="-1" strike="noStrike">
                <a:solidFill>
                  <a:srgbClr val="000000"/>
                </a:solidFill>
                <a:latin typeface="Arial"/>
              </a:rPr>
              <a:t>Name: females (polnisch: samiczki)</a:t>
            </a:r>
            <a:endParaRPr b="0" lang="de-DE" sz="1600" spc="-1" strike="noStrike">
              <a:solidFill>
                <a:srgbClr val="000000"/>
              </a:solidFill>
              <a:latin typeface="Arial"/>
            </a:endParaRPr>
          </a:p>
          <a:p>
            <a:pPr marL="432000" indent="0">
              <a:spcBef>
                <a:spcPts val="1417"/>
              </a:spcBef>
              <a:buNone/>
            </a:pPr>
            <a:r>
              <a:rPr b="0" lang="de-DE" sz="1600" spc="-1" strike="noStrike">
                <a:solidFill>
                  <a:srgbClr val="000000"/>
                </a:solidFill>
                <a:latin typeface="Arial"/>
              </a:rPr>
              <a:t>Durchsuche die Funksprüche eines Tages nach solchen Buchstaben</a:t>
            </a:r>
            <a:endParaRPr b="0" lang="de-DE" sz="1600" spc="-1" strike="noStrike">
              <a:solidFill>
                <a:srgbClr val="000000"/>
              </a:solidFill>
              <a:latin typeface="Arial"/>
            </a:endParaRPr>
          </a:p>
          <a:p>
            <a:pPr marL="432000" indent="0">
              <a:spcBef>
                <a:spcPts val="1417"/>
              </a:spcBef>
              <a:buNone/>
            </a:pPr>
            <a:r>
              <a:rPr b="0" lang="de-DE" sz="1600" spc="-1" strike="noStrike">
                <a:solidFill>
                  <a:srgbClr val="000000"/>
                </a:solidFill>
                <a:latin typeface="Arial"/>
              </a:rPr>
              <a:t>danach: Hilfsmittel anwenden</a:t>
            </a:r>
            <a:endParaRPr b="0" lang="de-DE" sz="1600" spc="-1" strike="noStrike">
              <a:solidFill>
                <a:srgbClr val="000000"/>
              </a:solidFill>
              <a:latin typeface="Arial"/>
            </a:endParaRPr>
          </a:p>
          <a:p>
            <a:pPr marL="432000" indent="0">
              <a:spcBef>
                <a:spcPts val="1417"/>
              </a:spcBef>
              <a:buNone/>
            </a:pPr>
            <a:endParaRPr b="0" lang="de-DE" sz="1600" spc="-1" strike="noStrike">
              <a:solidFill>
                <a:srgbClr val="000000"/>
              </a:solidFill>
              <a:latin typeface="Arial"/>
            </a:endParaRPr>
          </a:p>
        </p:txBody>
      </p:sp>
      <p:sp>
        <p:nvSpPr>
          <p:cNvPr id="4" name="PlaceHolder 3"/>
          <p:cNvSpPr>
            <a:spLocks noGrp="1"/>
          </p:cNvSpPr>
          <p:nvPr>
            <p:ph type="sldNum" idx="3"/>
          </p:nvPr>
        </p:nvSpPr>
        <p:spPr/>
        <p:txBody>
          <a:bodyPr/>
          <a:p>
            <a:fld id="{B406BBB7-5FFB-4B27-AE2B-1127765AA602}" type="slidenum">
              <a:t>54</a:t>
            </a:fld>
          </a:p>
        </p:txBody>
      </p:sp>
    </p:spTree>
  </p:cSld>
  <mc:AlternateContent>
    <mc:Choice Requires="p14">
      <p:transition spd="slow" p14:dur="2000"/>
    </mc:Choice>
    <mc:Fallback>
      <p:transition spd="slow"/>
    </mc:Fallback>
  </mc:AlternateContent>
</p:sld>
</file>

<file path=ppt/slides/slide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6" name="PlaceHolder 1"/>
          <p:cNvSpPr>
            <a:spLocks noGrp="1"/>
          </p:cNvSpPr>
          <p:nvPr>
            <p:ph type="title"/>
          </p:nvPr>
        </p:nvSpPr>
        <p:spPr>
          <a:xfrm>
            <a:off x="504000" y="226080"/>
            <a:ext cx="9071640" cy="946440"/>
          </a:xfrm>
          <a:prstGeom prst="rect">
            <a:avLst/>
          </a:prstGeom>
          <a:noFill/>
          <a:ln w="0">
            <a:noFill/>
          </a:ln>
        </p:spPr>
        <p:txBody>
          <a:bodyPr lIns="0" rIns="0" tIns="0" bIns="0" anchor="ctr">
            <a:noAutofit/>
          </a:bodyPr>
          <a:p>
            <a:pPr indent="0" algn="ctr">
              <a:buNone/>
            </a:pPr>
            <a:r>
              <a:rPr b="0" lang="de-DE" sz="4400" spc="-1" strike="noStrike">
                <a:solidFill>
                  <a:srgbClr val="000000"/>
                </a:solidFill>
                <a:latin typeface="Arial"/>
              </a:rPr>
              <a:t>Beispiele aus Funksprüchen</a:t>
            </a:r>
            <a:endParaRPr b="0" lang="de-DE" sz="4400" spc="-1" strike="noStrike">
              <a:solidFill>
                <a:srgbClr val="000000"/>
              </a:solidFill>
              <a:latin typeface="Arial"/>
            </a:endParaRPr>
          </a:p>
        </p:txBody>
      </p:sp>
      <p:sp>
        <p:nvSpPr>
          <p:cNvPr id="137" name="PlaceHolder 2"/>
          <p:cNvSpPr>
            <a:spLocks noGrp="1"/>
          </p:cNvSpPr>
          <p:nvPr>
            <p:ph/>
          </p:nvPr>
        </p:nvSpPr>
        <p:spPr>
          <a:xfrm>
            <a:off x="504000" y="1326600"/>
            <a:ext cx="9071640" cy="3288240"/>
          </a:xfrm>
          <a:prstGeom prst="rect">
            <a:avLst/>
          </a:prstGeom>
          <a:noFill/>
          <a:ln w="0">
            <a:noFill/>
          </a:ln>
        </p:spPr>
        <p:txBody>
          <a:bodyPr lIns="0" rIns="0" tIns="0" bIns="0" anchor="t">
            <a:normAutofit fontScale="93198"/>
          </a:bodyPr>
          <a:p>
            <a:pPr marL="432000" indent="0">
              <a:spcBef>
                <a:spcPts val="1417"/>
              </a:spcBef>
              <a:buNone/>
            </a:pPr>
            <a:r>
              <a:rPr b="0" lang="de-DE" sz="1600" spc="-1" strike="noStrike">
                <a:solidFill>
                  <a:srgbClr val="000000"/>
                </a:solidFill>
                <a:latin typeface="Arial"/>
              </a:rPr>
              <a:t>Anfang von 3 Funksprüchen</a:t>
            </a:r>
            <a:endParaRPr b="0" lang="de-DE" sz="1600" spc="-1" strike="noStrike">
              <a:solidFill>
                <a:srgbClr val="000000"/>
              </a:solidFill>
              <a:latin typeface="Arial"/>
            </a:endParaRPr>
          </a:p>
          <a:p>
            <a:pPr marL="432000" indent="0">
              <a:spcBef>
                <a:spcPts val="1417"/>
              </a:spcBef>
              <a:buNone/>
            </a:pPr>
            <a:endParaRPr b="0" lang="de-DE" sz="1600" spc="-1" strike="noStrike">
              <a:solidFill>
                <a:srgbClr val="000000"/>
              </a:solidFill>
              <a:latin typeface="Arial"/>
            </a:endParaRPr>
          </a:p>
          <a:p>
            <a:pPr marL="432000" indent="0">
              <a:spcBef>
                <a:spcPts val="1417"/>
              </a:spcBef>
              <a:buNone/>
            </a:pPr>
            <a:endParaRPr b="0" lang="de-DE" sz="1600" spc="-1" strike="noStrike">
              <a:solidFill>
                <a:srgbClr val="000000"/>
              </a:solidFill>
              <a:latin typeface="Arial"/>
            </a:endParaRPr>
          </a:p>
          <a:p>
            <a:pPr marL="432000" indent="0">
              <a:spcBef>
                <a:spcPts val="1417"/>
              </a:spcBef>
              <a:buNone/>
            </a:pPr>
            <a:endParaRPr b="0" lang="de-DE" sz="1600" spc="-1" strike="noStrike">
              <a:solidFill>
                <a:srgbClr val="000000"/>
              </a:solidFill>
              <a:latin typeface="Arial"/>
            </a:endParaRPr>
          </a:p>
          <a:p>
            <a:pPr marL="432000" indent="0">
              <a:spcBef>
                <a:spcPts val="1417"/>
              </a:spcBef>
              <a:buNone/>
            </a:pPr>
            <a:endParaRPr b="0" lang="de-DE" sz="1600" spc="-1" strike="noStrike">
              <a:solidFill>
                <a:srgbClr val="000000"/>
              </a:solidFill>
              <a:latin typeface="Arial"/>
            </a:endParaRPr>
          </a:p>
          <a:p>
            <a:pPr marL="432000" indent="0">
              <a:spcBef>
                <a:spcPts val="1417"/>
              </a:spcBef>
              <a:buNone/>
            </a:pPr>
            <a:r>
              <a:rPr b="0" lang="de-DE" sz="1600" spc="-1" strike="noStrike">
                <a:solidFill>
                  <a:srgbClr val="000000"/>
                </a:solidFill>
                <a:latin typeface="Arial"/>
              </a:rPr>
              <a:t>Erläuterung:</a:t>
            </a:r>
            <a:endParaRPr b="0" lang="de-DE" sz="1600" spc="-1" strike="noStrike">
              <a:solidFill>
                <a:srgbClr val="000000"/>
              </a:solidFill>
              <a:latin typeface="Arial"/>
            </a:endParaRPr>
          </a:p>
          <a:p>
            <a:pPr lvl="1" marL="864000" indent="0">
              <a:spcBef>
                <a:spcPts val="1134"/>
              </a:spcBef>
              <a:buNone/>
            </a:pPr>
            <a:r>
              <a:rPr b="0" lang="de-DE" sz="1600" spc="-1" strike="noStrike">
                <a:solidFill>
                  <a:srgbClr val="000000"/>
                </a:solidFill>
                <a:latin typeface="Arial"/>
              </a:rPr>
              <a:t>r t j = Einstellung der Rotoren (für diesen Funkspruch)</a:t>
            </a:r>
            <a:endParaRPr b="0" lang="de-DE" sz="1600" spc="-1" strike="noStrike">
              <a:solidFill>
                <a:srgbClr val="000000"/>
              </a:solidFill>
              <a:latin typeface="Arial"/>
            </a:endParaRPr>
          </a:p>
          <a:p>
            <a:pPr lvl="1" marL="864000" indent="0">
              <a:spcBef>
                <a:spcPts val="1134"/>
              </a:spcBef>
              <a:buNone/>
            </a:pPr>
            <a:r>
              <a:rPr b="0" lang="de-DE" sz="1600" spc="-1" strike="noStrike">
                <a:solidFill>
                  <a:srgbClr val="000000"/>
                </a:solidFill>
                <a:latin typeface="Arial"/>
              </a:rPr>
              <a:t>WAH WIK = Spruchschlüssel (verdoppelt)</a:t>
            </a:r>
            <a:endParaRPr b="0" lang="de-DE" sz="1600" spc="-1" strike="noStrike">
              <a:solidFill>
                <a:srgbClr val="000000"/>
              </a:solidFill>
              <a:latin typeface="Arial"/>
            </a:endParaRPr>
          </a:p>
          <a:p>
            <a:pPr marL="432000" indent="0">
              <a:spcBef>
                <a:spcPts val="1417"/>
              </a:spcBef>
              <a:buNone/>
            </a:pPr>
            <a:r>
              <a:rPr b="0" lang="de-DE" sz="1600" spc="-1" strike="noStrike">
                <a:solidFill>
                  <a:srgbClr val="000000"/>
                </a:solidFill>
                <a:latin typeface="Arial"/>
              </a:rPr>
              <a:t>Besonderheit: Buchstabe W</a:t>
            </a:r>
            <a:endParaRPr b="0" lang="de-DE" sz="1600" spc="-1" strike="noStrike">
              <a:solidFill>
                <a:srgbClr val="000000"/>
              </a:solidFill>
              <a:latin typeface="Arial"/>
            </a:endParaRPr>
          </a:p>
        </p:txBody>
      </p:sp>
      <p:pic>
        <p:nvPicPr>
          <p:cNvPr id="138" name="" descr=""/>
          <p:cNvPicPr/>
          <p:nvPr/>
        </p:nvPicPr>
        <p:blipFill>
          <a:blip r:embed="rId1"/>
          <a:stretch/>
        </p:blipFill>
        <p:spPr>
          <a:xfrm>
            <a:off x="2356200" y="1955520"/>
            <a:ext cx="2323800" cy="1104480"/>
          </a:xfrm>
          <a:prstGeom prst="rect">
            <a:avLst/>
          </a:prstGeom>
          <a:ln w="0">
            <a:noFill/>
          </a:ln>
        </p:spPr>
      </p:pic>
      <p:sp>
        <p:nvSpPr>
          <p:cNvPr id="4" name="PlaceHolder 3"/>
          <p:cNvSpPr>
            <a:spLocks noGrp="1"/>
          </p:cNvSpPr>
          <p:nvPr>
            <p:ph type="sldNum" idx="3"/>
          </p:nvPr>
        </p:nvSpPr>
        <p:spPr/>
        <p:txBody>
          <a:bodyPr/>
          <a:p>
            <a:fld id="{0681A75E-76E6-421B-9BB0-6C1DB1BA758E}" type="slidenum">
              <a:t>55</a:t>
            </a:fld>
          </a:p>
        </p:txBody>
      </p:sp>
    </p:spTree>
  </p:cSld>
  <mc:AlternateContent>
    <mc:Choice Requires="p14">
      <p:transition spd="slow" p14:dur="2000"/>
    </mc:Choice>
    <mc:Fallback>
      <p:transition spd="slow"/>
    </mc:Fallback>
  </mc:AlternateContent>
</p:sld>
</file>

<file path=ppt/slides/slide5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9" name="PlaceHolder 1"/>
          <p:cNvSpPr>
            <a:spLocks noGrp="1"/>
          </p:cNvSpPr>
          <p:nvPr>
            <p:ph type="title"/>
          </p:nvPr>
        </p:nvSpPr>
        <p:spPr>
          <a:xfrm>
            <a:off x="504000" y="226080"/>
            <a:ext cx="9071640" cy="946440"/>
          </a:xfrm>
          <a:prstGeom prst="rect">
            <a:avLst/>
          </a:prstGeom>
          <a:noFill/>
          <a:ln w="0">
            <a:noFill/>
          </a:ln>
        </p:spPr>
        <p:txBody>
          <a:bodyPr lIns="0" rIns="0" tIns="0" bIns="0" anchor="ctr">
            <a:noAutofit/>
          </a:bodyPr>
          <a:p>
            <a:pPr indent="0" algn="ctr">
              <a:buNone/>
            </a:pPr>
            <a:r>
              <a:rPr b="0" lang="de-DE" sz="4400" spc="-1" strike="noStrike">
                <a:solidFill>
                  <a:srgbClr val="000000"/>
                </a:solidFill>
                <a:latin typeface="Arial"/>
              </a:rPr>
              <a:t>Zygalski-sheets</a:t>
            </a:r>
            <a:endParaRPr b="0" lang="de-DE" sz="4400" spc="-1" strike="noStrike">
              <a:solidFill>
                <a:srgbClr val="000000"/>
              </a:solidFill>
              <a:latin typeface="Arial"/>
            </a:endParaRPr>
          </a:p>
        </p:txBody>
      </p:sp>
      <p:pic>
        <p:nvPicPr>
          <p:cNvPr id="140" name="" descr=""/>
          <p:cNvPicPr/>
          <p:nvPr/>
        </p:nvPicPr>
        <p:blipFill>
          <a:blip r:embed="rId1"/>
          <a:stretch/>
        </p:blipFill>
        <p:spPr>
          <a:xfrm>
            <a:off x="905040" y="1317600"/>
            <a:ext cx="2154960" cy="3288240"/>
          </a:xfrm>
          <a:prstGeom prst="rect">
            <a:avLst/>
          </a:prstGeom>
          <a:ln w="0">
            <a:noFill/>
          </a:ln>
        </p:spPr>
      </p:pic>
      <p:pic>
        <p:nvPicPr>
          <p:cNvPr id="141" name="" descr=""/>
          <p:cNvPicPr/>
          <p:nvPr/>
        </p:nvPicPr>
        <p:blipFill>
          <a:blip r:embed="rId2"/>
          <a:stretch/>
        </p:blipFill>
        <p:spPr>
          <a:xfrm>
            <a:off x="5040000" y="1393200"/>
            <a:ext cx="2160000" cy="3286800"/>
          </a:xfrm>
          <a:prstGeom prst="rect">
            <a:avLst/>
          </a:prstGeom>
          <a:ln w="0">
            <a:noFill/>
          </a:ln>
        </p:spPr>
      </p:pic>
      <p:sp>
        <p:nvSpPr>
          <p:cNvPr id="3" name="PlaceHolder 2"/>
          <p:cNvSpPr>
            <a:spLocks noGrp="1"/>
          </p:cNvSpPr>
          <p:nvPr>
            <p:ph type="sldNum" idx="3"/>
          </p:nvPr>
        </p:nvSpPr>
        <p:spPr/>
        <p:txBody>
          <a:bodyPr/>
          <a:p>
            <a:fld id="{CDD4592E-60F6-4C5A-88D0-5EA55F19BCD7}" type="slidenum">
              <a:t>56</a:t>
            </a:fld>
          </a:p>
        </p:txBody>
      </p:sp>
    </p:spTree>
  </p:cSld>
  <mc:AlternateContent>
    <mc:Choice Requires="p14">
      <p:transition spd="slow" p14:dur="2000"/>
    </mc:Choice>
    <mc:Fallback>
      <p:transition spd="slow"/>
    </mc:Fallback>
  </mc:AlternateContent>
</p:sld>
</file>

<file path=ppt/slides/slide5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2" name="PlaceHolder 1"/>
          <p:cNvSpPr>
            <a:spLocks noGrp="1"/>
          </p:cNvSpPr>
          <p:nvPr>
            <p:ph type="title"/>
          </p:nvPr>
        </p:nvSpPr>
        <p:spPr>
          <a:xfrm>
            <a:off x="504000" y="226080"/>
            <a:ext cx="9071640" cy="946440"/>
          </a:xfrm>
          <a:prstGeom prst="rect">
            <a:avLst/>
          </a:prstGeom>
          <a:noFill/>
          <a:ln w="0">
            <a:noFill/>
          </a:ln>
        </p:spPr>
        <p:txBody>
          <a:bodyPr lIns="0" rIns="0" tIns="0" bIns="0" anchor="ctr">
            <a:noAutofit/>
          </a:bodyPr>
          <a:p>
            <a:pPr indent="0" algn="ctr">
              <a:buNone/>
            </a:pPr>
            <a:r>
              <a:rPr b="0" lang="de-DE" sz="4400" spc="-1" strike="noStrike">
                <a:solidFill>
                  <a:srgbClr val="000000"/>
                </a:solidFill>
                <a:latin typeface="Arial"/>
              </a:rPr>
              <a:t>Bomba</a:t>
            </a:r>
            <a:endParaRPr b="0" lang="de-DE" sz="4400" spc="-1" strike="noStrike">
              <a:solidFill>
                <a:srgbClr val="000000"/>
              </a:solidFill>
              <a:latin typeface="Arial"/>
            </a:endParaRPr>
          </a:p>
        </p:txBody>
      </p:sp>
      <p:pic>
        <p:nvPicPr>
          <p:cNvPr id="143" name="" descr=""/>
          <p:cNvPicPr/>
          <p:nvPr/>
        </p:nvPicPr>
        <p:blipFill>
          <a:blip r:embed="rId1"/>
          <a:stretch/>
        </p:blipFill>
        <p:spPr>
          <a:xfrm>
            <a:off x="2160000" y="1404000"/>
            <a:ext cx="1802880" cy="3288240"/>
          </a:xfrm>
          <a:prstGeom prst="rect">
            <a:avLst/>
          </a:prstGeom>
          <a:ln w="0">
            <a:noFill/>
          </a:ln>
        </p:spPr>
      </p:pic>
      <p:pic>
        <p:nvPicPr>
          <p:cNvPr id="144" name="" descr=""/>
          <p:cNvPicPr/>
          <p:nvPr/>
        </p:nvPicPr>
        <p:blipFill>
          <a:blip r:embed="rId2"/>
          <a:stretch/>
        </p:blipFill>
        <p:spPr>
          <a:xfrm>
            <a:off x="5220000" y="1404000"/>
            <a:ext cx="1803600" cy="3286800"/>
          </a:xfrm>
          <a:prstGeom prst="rect">
            <a:avLst/>
          </a:prstGeom>
          <a:ln w="0">
            <a:noFill/>
          </a:ln>
        </p:spPr>
      </p:pic>
      <p:sp>
        <p:nvSpPr>
          <p:cNvPr id="3" name="PlaceHolder 2"/>
          <p:cNvSpPr>
            <a:spLocks noGrp="1"/>
          </p:cNvSpPr>
          <p:nvPr>
            <p:ph type="sldNum" idx="3"/>
          </p:nvPr>
        </p:nvSpPr>
        <p:spPr/>
        <p:txBody>
          <a:bodyPr/>
          <a:p>
            <a:fld id="{FECA146B-6C20-4BF2-945D-46645D242931}" type="slidenum">
              <a:t>57</a:t>
            </a:fld>
          </a:p>
        </p:txBody>
      </p:sp>
    </p:spTree>
  </p:cSld>
  <mc:AlternateContent>
    <mc:Choice Requires="p14">
      <p:transition spd="slow" p14:dur="2000"/>
    </mc:Choice>
    <mc:Fallback>
      <p:transition spd="slow"/>
    </mc:Fallback>
  </mc:AlternateContent>
</p:sld>
</file>

<file path=ppt/slides/slide5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5" name="PlaceHolder 1"/>
          <p:cNvSpPr>
            <a:spLocks noGrp="1"/>
          </p:cNvSpPr>
          <p:nvPr>
            <p:ph type="title"/>
          </p:nvPr>
        </p:nvSpPr>
        <p:spPr>
          <a:xfrm>
            <a:off x="504000" y="226080"/>
            <a:ext cx="9071640" cy="946440"/>
          </a:xfrm>
          <a:prstGeom prst="rect">
            <a:avLst/>
          </a:prstGeom>
          <a:noFill/>
          <a:ln w="0">
            <a:noFill/>
          </a:ln>
        </p:spPr>
        <p:txBody>
          <a:bodyPr lIns="0" rIns="0" tIns="0" bIns="0" anchor="ctr">
            <a:noAutofit/>
          </a:bodyPr>
          <a:p>
            <a:pPr indent="0" algn="ctr">
              <a:buNone/>
            </a:pPr>
            <a:r>
              <a:rPr b="0" lang="de-DE" sz="4400" spc="-1" strike="noStrike">
                <a:solidFill>
                  <a:srgbClr val="000000"/>
                </a:solidFill>
                <a:latin typeface="Arial"/>
              </a:rPr>
              <a:t>Bomba</a:t>
            </a:r>
            <a:endParaRPr b="0" lang="de-DE" sz="4400" spc="-1" strike="noStrike">
              <a:solidFill>
                <a:srgbClr val="000000"/>
              </a:solidFill>
              <a:latin typeface="Arial"/>
            </a:endParaRPr>
          </a:p>
        </p:txBody>
      </p:sp>
      <p:sp>
        <p:nvSpPr>
          <p:cNvPr id="146" name="PlaceHolder 2"/>
          <p:cNvSpPr>
            <a:spLocks noGrp="1"/>
          </p:cNvSpPr>
          <p:nvPr>
            <p:ph/>
          </p:nvPr>
        </p:nvSpPr>
        <p:spPr>
          <a:xfrm>
            <a:off x="504000" y="1326600"/>
            <a:ext cx="9071640" cy="3288240"/>
          </a:xfrm>
          <a:prstGeom prst="rect">
            <a:avLst/>
          </a:prstGeom>
          <a:noFill/>
          <a:ln w="0">
            <a:noFill/>
          </a:ln>
        </p:spPr>
        <p:txBody>
          <a:bodyPr lIns="0" rIns="0" tIns="0" bIns="0" anchor="t">
            <a:normAutofit/>
          </a:bodyPr>
          <a:p>
            <a:pPr marL="432000" indent="0">
              <a:spcBef>
                <a:spcPts val="1417"/>
              </a:spcBef>
              <a:buNone/>
            </a:pPr>
            <a:r>
              <a:rPr b="0" lang="de-DE" sz="1600" spc="-1" strike="noStrike">
                <a:solidFill>
                  <a:srgbClr val="000000"/>
                </a:solidFill>
                <a:latin typeface="Arial"/>
              </a:rPr>
              <a:t>Simulation der Möglichkeiten:</a:t>
            </a:r>
            <a:endParaRPr b="0" lang="de-DE" sz="1600" spc="-1" strike="noStrike">
              <a:solidFill>
                <a:srgbClr val="000000"/>
              </a:solidFill>
              <a:latin typeface="Arial"/>
            </a:endParaRPr>
          </a:p>
          <a:p>
            <a:pPr lvl="1" marL="864000" indent="0">
              <a:spcBef>
                <a:spcPts val="1134"/>
              </a:spcBef>
              <a:buNone/>
            </a:pPr>
            <a:r>
              <a:rPr b="0" lang="de-DE" sz="1600" spc="-1" strike="noStrike">
                <a:solidFill>
                  <a:srgbClr val="000000"/>
                </a:solidFill>
                <a:latin typeface="Arial"/>
              </a:rPr>
              <a:t>26*26*26 = 17506 mögliche Einstellungen der Rotoren</a:t>
            </a:r>
            <a:endParaRPr b="0" lang="de-DE" sz="1600" spc="-1" strike="noStrike">
              <a:solidFill>
                <a:srgbClr val="000000"/>
              </a:solidFill>
              <a:latin typeface="Arial"/>
            </a:endParaRPr>
          </a:p>
          <a:p>
            <a:pPr lvl="1" marL="864000" indent="0">
              <a:spcBef>
                <a:spcPts val="1134"/>
              </a:spcBef>
              <a:buNone/>
            </a:pPr>
            <a:r>
              <a:rPr b="0" lang="de-DE" sz="1600" spc="-1" strike="noStrike">
                <a:solidFill>
                  <a:srgbClr val="000000"/>
                </a:solidFill>
                <a:latin typeface="Arial"/>
              </a:rPr>
              <a:t>3! = 6 mögliche Reihenfolge der Rotoren</a:t>
            </a:r>
            <a:endParaRPr b="0" lang="de-DE" sz="1600" spc="-1" strike="noStrike">
              <a:solidFill>
                <a:srgbClr val="000000"/>
              </a:solidFill>
              <a:latin typeface="Arial"/>
            </a:endParaRPr>
          </a:p>
          <a:p>
            <a:pPr lvl="2" marL="1296000" indent="0">
              <a:spcBef>
                <a:spcPts val="850"/>
              </a:spcBef>
              <a:buNone/>
            </a:pPr>
            <a:r>
              <a:rPr b="0" lang="de-DE" sz="1600" spc="-1" strike="noStrike">
                <a:solidFill>
                  <a:srgbClr val="000000"/>
                </a:solidFill>
                <a:latin typeface="Arial"/>
              </a:rPr>
              <a:t>benötigt werden 6 Maschinen</a:t>
            </a:r>
            <a:endParaRPr b="0" lang="de-DE" sz="1600" spc="-1" strike="noStrike">
              <a:solidFill>
                <a:srgbClr val="000000"/>
              </a:solidFill>
              <a:latin typeface="Arial"/>
            </a:endParaRPr>
          </a:p>
          <a:p>
            <a:pPr marL="432000" indent="0">
              <a:spcBef>
                <a:spcPts val="1417"/>
              </a:spcBef>
              <a:buNone/>
            </a:pPr>
            <a:r>
              <a:rPr b="0" lang="de-DE" sz="1600" spc="-1" strike="noStrike">
                <a:solidFill>
                  <a:srgbClr val="000000"/>
                </a:solidFill>
                <a:latin typeface="Arial"/>
              </a:rPr>
              <a:t>keine Maschine erhalten, keine Original-Zeichnung erhalten</a:t>
            </a:r>
            <a:endParaRPr b="0" lang="de-DE" sz="1600" spc="-1" strike="noStrike">
              <a:solidFill>
                <a:srgbClr val="000000"/>
              </a:solidFill>
              <a:latin typeface="Arial"/>
            </a:endParaRPr>
          </a:p>
        </p:txBody>
      </p:sp>
      <p:sp>
        <p:nvSpPr>
          <p:cNvPr id="4" name="PlaceHolder 3"/>
          <p:cNvSpPr>
            <a:spLocks noGrp="1"/>
          </p:cNvSpPr>
          <p:nvPr>
            <p:ph type="sldNum" idx="3"/>
          </p:nvPr>
        </p:nvSpPr>
        <p:spPr/>
        <p:txBody>
          <a:bodyPr/>
          <a:p>
            <a:fld id="{B3D1FFAD-3720-4794-A323-704CE9A178AC}" type="slidenum">
              <a:t>58</a:t>
            </a:fld>
          </a:p>
        </p:txBody>
      </p:sp>
    </p:spTree>
  </p:cSld>
  <mc:AlternateContent>
    <mc:Choice Requires="p14">
      <p:transition spd="slow" p14:dur="2000"/>
    </mc:Choice>
    <mc:Fallback>
      <p:transition spd="slow"/>
    </mc:Fallback>
  </mc:AlternateContent>
</p:sld>
</file>

<file path=ppt/slides/slide5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7" name="PlaceHolder 1"/>
          <p:cNvSpPr>
            <a:spLocks noGrp="1"/>
          </p:cNvSpPr>
          <p:nvPr>
            <p:ph type="title"/>
          </p:nvPr>
        </p:nvSpPr>
        <p:spPr>
          <a:xfrm>
            <a:off x="504000" y="226080"/>
            <a:ext cx="9071640" cy="946440"/>
          </a:xfrm>
          <a:prstGeom prst="rect">
            <a:avLst/>
          </a:prstGeom>
          <a:noFill/>
          <a:ln w="0">
            <a:noFill/>
          </a:ln>
        </p:spPr>
        <p:txBody>
          <a:bodyPr lIns="0" rIns="0" tIns="0" bIns="0" anchor="ctr">
            <a:noAutofit/>
          </a:bodyPr>
          <a:p>
            <a:pPr indent="0" algn="ctr">
              <a:buNone/>
            </a:pPr>
            <a:r>
              <a:rPr b="0" lang="de-DE" sz="4400" spc="-1" strike="noStrike">
                <a:solidFill>
                  <a:srgbClr val="000000"/>
                </a:solidFill>
                <a:latin typeface="Arial"/>
              </a:rPr>
              <a:t>Einstellungen Bomba</a:t>
            </a:r>
            <a:endParaRPr b="0" lang="de-DE" sz="4400" spc="-1" strike="noStrike">
              <a:solidFill>
                <a:srgbClr val="000000"/>
              </a:solidFill>
              <a:latin typeface="Arial"/>
            </a:endParaRPr>
          </a:p>
        </p:txBody>
      </p:sp>
      <p:sp>
        <p:nvSpPr>
          <p:cNvPr id="148" name="PlaceHolder 2"/>
          <p:cNvSpPr>
            <a:spLocks noGrp="1"/>
          </p:cNvSpPr>
          <p:nvPr>
            <p:ph/>
          </p:nvPr>
        </p:nvSpPr>
        <p:spPr>
          <a:xfrm>
            <a:off x="504000" y="1326600"/>
            <a:ext cx="9071640" cy="3288240"/>
          </a:xfrm>
          <a:prstGeom prst="rect">
            <a:avLst/>
          </a:prstGeom>
          <a:noFill/>
          <a:ln w="0">
            <a:noFill/>
          </a:ln>
        </p:spPr>
        <p:txBody>
          <a:bodyPr lIns="0" rIns="0" tIns="0" bIns="0" anchor="t">
            <a:normAutofit/>
          </a:bodyPr>
          <a:p>
            <a:pPr marL="432000" indent="0">
              <a:spcBef>
                <a:spcPts val="1417"/>
              </a:spcBef>
              <a:buNone/>
            </a:pPr>
            <a:r>
              <a:rPr b="0" lang="de-DE" sz="1600" spc="-1" strike="noStrike">
                <a:solidFill>
                  <a:srgbClr val="000000"/>
                </a:solidFill>
                <a:latin typeface="Arial"/>
              </a:rPr>
              <a:t>Im Beispiel:</a:t>
            </a:r>
            <a:endParaRPr b="0" lang="de-DE" sz="1600" spc="-1" strike="noStrike">
              <a:solidFill>
                <a:srgbClr val="000000"/>
              </a:solidFill>
              <a:latin typeface="Arial"/>
            </a:endParaRPr>
          </a:p>
          <a:p>
            <a:pPr marL="432000" indent="0">
              <a:spcBef>
                <a:spcPts val="1417"/>
              </a:spcBef>
              <a:buNone/>
            </a:pPr>
            <a:endParaRPr b="0" lang="de-DE" sz="1600" spc="-1" strike="noStrike">
              <a:solidFill>
                <a:srgbClr val="000000"/>
              </a:solidFill>
              <a:latin typeface="Arial"/>
            </a:endParaRPr>
          </a:p>
          <a:p>
            <a:pPr marL="432000" indent="0">
              <a:spcBef>
                <a:spcPts val="1417"/>
              </a:spcBef>
              <a:buNone/>
            </a:pPr>
            <a:endParaRPr b="0" lang="de-DE" sz="1600" spc="-1" strike="noStrike">
              <a:solidFill>
                <a:srgbClr val="000000"/>
              </a:solidFill>
              <a:latin typeface="Arial"/>
            </a:endParaRPr>
          </a:p>
          <a:p>
            <a:pPr marL="432000" indent="0">
              <a:spcBef>
                <a:spcPts val="1417"/>
              </a:spcBef>
              <a:buNone/>
            </a:pPr>
            <a:r>
              <a:rPr b="0" lang="de-DE" sz="1600" spc="-1" strike="noStrike">
                <a:solidFill>
                  <a:srgbClr val="000000"/>
                </a:solidFill>
                <a:latin typeface="Arial"/>
              </a:rPr>
              <a:t>für jede Bomba</a:t>
            </a:r>
            <a:endParaRPr b="0" lang="de-DE" sz="1600" spc="-1" strike="noStrike">
              <a:solidFill>
                <a:srgbClr val="000000"/>
              </a:solidFill>
              <a:latin typeface="Arial"/>
            </a:endParaRPr>
          </a:p>
          <a:p>
            <a:pPr lvl="1" marL="864000" indent="0">
              <a:spcBef>
                <a:spcPts val="1134"/>
              </a:spcBef>
              <a:buNone/>
            </a:pPr>
            <a:r>
              <a:rPr b="0" lang="de-DE" sz="1600" spc="-1" strike="noStrike">
                <a:solidFill>
                  <a:srgbClr val="000000"/>
                </a:solidFill>
                <a:latin typeface="Arial"/>
              </a:rPr>
              <a:t>6 Bomby: für jede Reihenfolge der Rotoren 1 Bomba</a:t>
            </a:r>
            <a:endParaRPr b="0" lang="de-DE" sz="1600" spc="-1" strike="noStrike">
              <a:solidFill>
                <a:srgbClr val="000000"/>
              </a:solidFill>
              <a:latin typeface="Arial"/>
            </a:endParaRPr>
          </a:p>
          <a:p>
            <a:pPr marL="432000" indent="0">
              <a:spcBef>
                <a:spcPts val="1417"/>
              </a:spcBef>
              <a:buNone/>
            </a:pPr>
            <a:r>
              <a:rPr b="0" lang="de-DE" sz="1600" spc="-1" strike="noStrike">
                <a:solidFill>
                  <a:srgbClr val="000000"/>
                </a:solidFill>
                <a:latin typeface="Arial"/>
              </a:rPr>
              <a:t>Einstellung der Rotoren auf R T J (R T J+3), D Q X (D Q X+3), H P L (H P L+3)</a:t>
            </a:r>
            <a:endParaRPr b="0" lang="de-DE" sz="1600" spc="-1" strike="noStrike">
              <a:solidFill>
                <a:srgbClr val="000000"/>
              </a:solidFill>
              <a:latin typeface="Arial"/>
            </a:endParaRPr>
          </a:p>
          <a:p>
            <a:pPr marL="432000" indent="0">
              <a:spcBef>
                <a:spcPts val="1417"/>
              </a:spcBef>
              <a:buNone/>
            </a:pPr>
            <a:r>
              <a:rPr b="0" lang="de-DE" sz="1600" spc="-1" strike="noStrike">
                <a:solidFill>
                  <a:srgbClr val="000000"/>
                </a:solidFill>
                <a:latin typeface="Arial"/>
              </a:rPr>
              <a:t>suche nach Buchstaben W</a:t>
            </a:r>
            <a:endParaRPr b="0" lang="de-DE" sz="1600" spc="-1" strike="noStrike">
              <a:solidFill>
                <a:srgbClr val="000000"/>
              </a:solidFill>
              <a:latin typeface="Arial"/>
            </a:endParaRPr>
          </a:p>
        </p:txBody>
      </p:sp>
      <p:pic>
        <p:nvPicPr>
          <p:cNvPr id="149" name="" descr=""/>
          <p:cNvPicPr/>
          <p:nvPr/>
        </p:nvPicPr>
        <p:blipFill>
          <a:blip r:embed="rId1"/>
          <a:stretch/>
        </p:blipFill>
        <p:spPr>
          <a:xfrm>
            <a:off x="2520000" y="1235520"/>
            <a:ext cx="2323800" cy="1104480"/>
          </a:xfrm>
          <a:prstGeom prst="rect">
            <a:avLst/>
          </a:prstGeom>
          <a:ln w="0">
            <a:noFill/>
          </a:ln>
        </p:spPr>
      </p:pic>
      <p:sp>
        <p:nvSpPr>
          <p:cNvPr id="4" name="PlaceHolder 3"/>
          <p:cNvSpPr>
            <a:spLocks noGrp="1"/>
          </p:cNvSpPr>
          <p:nvPr>
            <p:ph type="sldNum" idx="3"/>
          </p:nvPr>
        </p:nvSpPr>
        <p:spPr/>
        <p:txBody>
          <a:bodyPr/>
          <a:p>
            <a:fld id="{6C599361-CA43-454E-A7EA-083CBB3D6669}" type="slidenum">
              <a:t>59</a:t>
            </a:fld>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 name="PlaceHolder 1"/>
          <p:cNvSpPr>
            <a:spLocks noGrp="1"/>
          </p:cNvSpPr>
          <p:nvPr>
            <p:ph type="title"/>
          </p:nvPr>
        </p:nvSpPr>
        <p:spPr>
          <a:xfrm>
            <a:off x="504000" y="226080"/>
            <a:ext cx="9071640" cy="946440"/>
          </a:xfrm>
          <a:prstGeom prst="rect">
            <a:avLst/>
          </a:prstGeom>
          <a:noFill/>
          <a:ln w="0">
            <a:noFill/>
          </a:ln>
        </p:spPr>
        <p:txBody>
          <a:bodyPr lIns="0" rIns="0" tIns="0" bIns="0" anchor="ctr">
            <a:noAutofit/>
          </a:bodyPr>
          <a:p>
            <a:pPr indent="0" algn="ctr">
              <a:buNone/>
            </a:pPr>
            <a:endParaRPr b="0" lang="de-DE" sz="4400" spc="-1" strike="noStrike">
              <a:solidFill>
                <a:srgbClr val="000000"/>
              </a:solidFill>
              <a:latin typeface="Arial"/>
            </a:endParaRPr>
          </a:p>
        </p:txBody>
      </p:sp>
      <p:sp>
        <p:nvSpPr>
          <p:cNvPr id="20" name="PlaceHolder 2"/>
          <p:cNvSpPr>
            <a:spLocks noGrp="1"/>
          </p:cNvSpPr>
          <p:nvPr>
            <p:ph/>
          </p:nvPr>
        </p:nvSpPr>
        <p:spPr>
          <a:xfrm>
            <a:off x="504000" y="1326600"/>
            <a:ext cx="9071640" cy="3288240"/>
          </a:xfrm>
          <a:prstGeom prst="rect">
            <a:avLst/>
          </a:prstGeom>
          <a:noFill/>
          <a:ln w="0">
            <a:noFill/>
          </a:ln>
        </p:spPr>
        <p:txBody>
          <a:bodyPr lIns="0" rIns="0" tIns="0" bIns="0" anchor="t">
            <a:normAutofit/>
          </a:bodyPr>
          <a:p>
            <a:pPr marL="432000" indent="0">
              <a:spcBef>
                <a:spcPts val="1417"/>
              </a:spcBef>
              <a:buNone/>
            </a:pPr>
            <a:r>
              <a:rPr b="0" lang="de-DE" sz="3200" spc="-1" strike="noStrike">
                <a:solidFill>
                  <a:srgbClr val="000000"/>
                </a:solidFill>
                <a:latin typeface="Arial"/>
              </a:rPr>
              <a:t>Mathematik</a:t>
            </a:r>
            <a:endParaRPr b="0" lang="de-DE" sz="3200" spc="-1" strike="noStrike">
              <a:solidFill>
                <a:srgbClr val="000000"/>
              </a:solidFill>
              <a:latin typeface="Arial"/>
            </a:endParaRPr>
          </a:p>
          <a:p>
            <a:pPr lvl="1" marL="864000" indent="0">
              <a:spcBef>
                <a:spcPts val="1134"/>
              </a:spcBef>
              <a:buNone/>
            </a:pPr>
            <a:r>
              <a:rPr b="0" lang="de-DE" sz="3200" spc="-1" strike="noStrike">
                <a:solidFill>
                  <a:srgbClr val="000000"/>
                </a:solidFill>
                <a:latin typeface="Arial"/>
              </a:rPr>
              <a:t>Wahrscheinlichkeitstheorie/Stochastik</a:t>
            </a:r>
            <a:endParaRPr b="0" lang="de-DE" sz="3200" spc="-1" strike="noStrike">
              <a:solidFill>
                <a:srgbClr val="000000"/>
              </a:solidFill>
              <a:latin typeface="Arial"/>
            </a:endParaRPr>
          </a:p>
          <a:p>
            <a:pPr lvl="2" marL="1296000" indent="0">
              <a:spcBef>
                <a:spcPts val="850"/>
              </a:spcBef>
              <a:buNone/>
            </a:pPr>
            <a:r>
              <a:rPr b="0" lang="de-DE" sz="3200" spc="-1" strike="noStrike">
                <a:solidFill>
                  <a:srgbClr val="000000"/>
                </a:solidFill>
                <a:latin typeface="Arial"/>
              </a:rPr>
              <a:t>Kombinatorik</a:t>
            </a:r>
            <a:endParaRPr b="0" lang="de-DE" sz="3200" spc="-1" strike="noStrike">
              <a:solidFill>
                <a:srgbClr val="000000"/>
              </a:solidFill>
              <a:latin typeface="Arial"/>
            </a:endParaRPr>
          </a:p>
          <a:p>
            <a:pPr lvl="3" marL="1728000" indent="0">
              <a:spcBef>
                <a:spcPts val="567"/>
              </a:spcBef>
              <a:buNone/>
            </a:pPr>
            <a:r>
              <a:rPr b="0" lang="de-DE" sz="3200" spc="-1" strike="noStrike">
                <a:solidFill>
                  <a:srgbClr val="000000"/>
                </a:solidFill>
                <a:latin typeface="Arial"/>
              </a:rPr>
              <a:t>Permutationen</a:t>
            </a:r>
            <a:endParaRPr b="0" lang="de-DE" sz="3200" spc="-1" strike="noStrike">
              <a:solidFill>
                <a:srgbClr val="000000"/>
              </a:solidFill>
              <a:latin typeface="Arial"/>
            </a:endParaRPr>
          </a:p>
        </p:txBody>
      </p:sp>
      <p:sp>
        <p:nvSpPr>
          <p:cNvPr id="4" name="PlaceHolder 3"/>
          <p:cNvSpPr>
            <a:spLocks noGrp="1"/>
          </p:cNvSpPr>
          <p:nvPr>
            <p:ph type="sldNum" idx="3"/>
          </p:nvPr>
        </p:nvSpPr>
        <p:spPr/>
        <p:txBody>
          <a:bodyPr/>
          <a:p>
            <a:fld id="{B38DC7EA-2186-4CD6-933A-6F26DD9A5786}" type="slidenum">
              <a:t>6</a:t>
            </a:fld>
          </a:p>
        </p:txBody>
      </p:sp>
    </p:spTree>
  </p:cSld>
  <mc:AlternateContent>
    <mc:Choice Requires="p14">
      <p:transition spd="slow" p14:dur="2000"/>
    </mc:Choice>
    <mc:Fallback>
      <p:transition spd="slow"/>
    </mc:Fallback>
  </mc:AlternateContent>
</p:sld>
</file>

<file path=ppt/slides/slide6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0" name="PlaceHolder 1"/>
          <p:cNvSpPr>
            <a:spLocks noGrp="1"/>
          </p:cNvSpPr>
          <p:nvPr>
            <p:ph type="title"/>
          </p:nvPr>
        </p:nvSpPr>
        <p:spPr>
          <a:xfrm>
            <a:off x="504000" y="226080"/>
            <a:ext cx="9071640" cy="946440"/>
          </a:xfrm>
          <a:prstGeom prst="rect">
            <a:avLst/>
          </a:prstGeom>
          <a:noFill/>
          <a:ln w="0">
            <a:noFill/>
          </a:ln>
        </p:spPr>
        <p:txBody>
          <a:bodyPr lIns="0" rIns="0" tIns="0" bIns="0" anchor="ctr">
            <a:noAutofit/>
          </a:bodyPr>
          <a:p>
            <a:pPr indent="0" algn="ctr">
              <a:buNone/>
            </a:pPr>
            <a:r>
              <a:rPr b="0" lang="de-DE" sz="4400" spc="-1" strike="noStrike">
                <a:solidFill>
                  <a:srgbClr val="000000"/>
                </a:solidFill>
                <a:latin typeface="Arial"/>
              </a:rPr>
              <a:t>Simulation</a:t>
            </a:r>
            <a:endParaRPr b="0" lang="de-DE" sz="4400" spc="-1" strike="noStrike">
              <a:solidFill>
                <a:srgbClr val="000000"/>
              </a:solidFill>
              <a:latin typeface="Arial"/>
            </a:endParaRPr>
          </a:p>
        </p:txBody>
      </p:sp>
      <p:sp>
        <p:nvSpPr>
          <p:cNvPr id="151" name="PlaceHolder 2"/>
          <p:cNvSpPr>
            <a:spLocks noGrp="1"/>
          </p:cNvSpPr>
          <p:nvPr>
            <p:ph/>
          </p:nvPr>
        </p:nvSpPr>
        <p:spPr>
          <a:xfrm>
            <a:off x="504000" y="1326600"/>
            <a:ext cx="9071640" cy="3893400"/>
          </a:xfrm>
          <a:prstGeom prst="rect">
            <a:avLst/>
          </a:prstGeom>
          <a:noFill/>
          <a:ln w="0">
            <a:noFill/>
          </a:ln>
        </p:spPr>
        <p:txBody>
          <a:bodyPr lIns="0" rIns="0" tIns="0" bIns="0" anchor="t">
            <a:normAutofit fontScale="93198"/>
          </a:bodyPr>
          <a:p>
            <a:pPr marL="432000" indent="0">
              <a:spcBef>
                <a:spcPts val="1417"/>
              </a:spcBef>
              <a:buNone/>
            </a:pPr>
            <a:r>
              <a:rPr b="0" lang="de-DE" sz="1600" spc="-1" strike="noStrike">
                <a:solidFill>
                  <a:srgbClr val="000000"/>
                </a:solidFill>
                <a:latin typeface="Arial"/>
              </a:rPr>
              <a:t>Suche Muster der Form: 1 2 3 1 2 3</a:t>
            </a:r>
            <a:endParaRPr b="0" lang="de-DE" sz="1600" spc="-1" strike="noStrike">
              <a:solidFill>
                <a:srgbClr val="000000"/>
              </a:solidFill>
              <a:latin typeface="Arial"/>
            </a:endParaRPr>
          </a:p>
          <a:p>
            <a:pPr marL="432000" indent="0">
              <a:spcBef>
                <a:spcPts val="1417"/>
              </a:spcBef>
              <a:buNone/>
            </a:pPr>
            <a:r>
              <a:rPr b="0" lang="de-DE" sz="1600" spc="-1" strike="noStrike">
                <a:solidFill>
                  <a:srgbClr val="000000"/>
                </a:solidFill>
                <a:latin typeface="Arial"/>
              </a:rPr>
              <a:t>Einstellung der Bomba:</a:t>
            </a:r>
            <a:endParaRPr b="0" lang="de-DE" sz="1600" spc="-1" strike="noStrike">
              <a:solidFill>
                <a:srgbClr val="000000"/>
              </a:solidFill>
              <a:latin typeface="Arial"/>
            </a:endParaRPr>
          </a:p>
          <a:p>
            <a:pPr lvl="1" marL="864000" indent="0">
              <a:spcBef>
                <a:spcPts val="1134"/>
              </a:spcBef>
              <a:buNone/>
            </a:pPr>
            <a:r>
              <a:rPr b="0" lang="de-DE" sz="1600" spc="-1" strike="noStrike">
                <a:solidFill>
                  <a:srgbClr val="000000"/>
                </a:solidFill>
                <a:latin typeface="Arial"/>
              </a:rPr>
              <a:t>Rotor 1: R T J (entspricht Buchstabe 1)</a:t>
            </a:r>
            <a:endParaRPr b="0" lang="de-DE" sz="1600" spc="-1" strike="noStrike">
              <a:solidFill>
                <a:srgbClr val="000000"/>
              </a:solidFill>
              <a:latin typeface="Arial"/>
            </a:endParaRPr>
          </a:p>
          <a:p>
            <a:pPr lvl="1" marL="864000" indent="0">
              <a:spcBef>
                <a:spcPts val="1134"/>
              </a:spcBef>
              <a:buNone/>
            </a:pPr>
            <a:r>
              <a:rPr b="0" lang="de-DE" sz="1600" spc="-1" strike="noStrike">
                <a:solidFill>
                  <a:srgbClr val="000000"/>
                </a:solidFill>
                <a:latin typeface="Arial"/>
              </a:rPr>
              <a:t>Rotor 2: R T M (= RTJ+3, entspricht Buchstabe 4)</a:t>
            </a:r>
            <a:endParaRPr b="0" lang="de-DE" sz="1600" spc="-1" strike="noStrike">
              <a:solidFill>
                <a:srgbClr val="000000"/>
              </a:solidFill>
              <a:latin typeface="Arial"/>
            </a:endParaRPr>
          </a:p>
          <a:p>
            <a:pPr lvl="1" marL="864000" indent="0">
              <a:spcBef>
                <a:spcPts val="1134"/>
              </a:spcBef>
              <a:buNone/>
            </a:pPr>
            <a:r>
              <a:rPr b="0" lang="de-DE" sz="1600" spc="-1" strike="noStrike">
                <a:solidFill>
                  <a:srgbClr val="000000"/>
                </a:solidFill>
                <a:latin typeface="Arial"/>
              </a:rPr>
              <a:t>Rotor 3: D Q X (entspricht Buchstabe 2)</a:t>
            </a:r>
            <a:endParaRPr b="0" lang="de-DE" sz="1600" spc="-1" strike="noStrike">
              <a:solidFill>
                <a:srgbClr val="000000"/>
              </a:solidFill>
              <a:latin typeface="Arial"/>
            </a:endParaRPr>
          </a:p>
          <a:p>
            <a:pPr lvl="1" marL="864000" indent="0">
              <a:spcBef>
                <a:spcPts val="1134"/>
              </a:spcBef>
              <a:buNone/>
            </a:pPr>
            <a:r>
              <a:rPr b="0" lang="de-DE" sz="1600" spc="-1" strike="noStrike">
                <a:solidFill>
                  <a:srgbClr val="000000"/>
                </a:solidFill>
                <a:latin typeface="Arial"/>
              </a:rPr>
              <a:t>Rotor 4: D Q A (=DQX+3, entspricht Buchstabe 5)</a:t>
            </a:r>
            <a:endParaRPr b="0" lang="de-DE" sz="1600" spc="-1" strike="noStrike">
              <a:solidFill>
                <a:srgbClr val="000000"/>
              </a:solidFill>
              <a:latin typeface="Arial"/>
            </a:endParaRPr>
          </a:p>
          <a:p>
            <a:pPr lvl="1" marL="864000" indent="0">
              <a:spcBef>
                <a:spcPts val="1134"/>
              </a:spcBef>
              <a:buNone/>
            </a:pPr>
            <a:r>
              <a:rPr b="0" lang="de-DE" sz="1600" spc="-1" strike="noStrike">
                <a:solidFill>
                  <a:srgbClr val="000000"/>
                </a:solidFill>
                <a:latin typeface="Arial"/>
              </a:rPr>
              <a:t>Rotor 5: H P L (entspricht Buchstabe 3)</a:t>
            </a:r>
            <a:endParaRPr b="0" lang="de-DE" sz="1600" spc="-1" strike="noStrike">
              <a:solidFill>
                <a:srgbClr val="000000"/>
              </a:solidFill>
              <a:latin typeface="Arial"/>
            </a:endParaRPr>
          </a:p>
          <a:p>
            <a:pPr lvl="1" marL="864000" indent="0">
              <a:spcBef>
                <a:spcPts val="1134"/>
              </a:spcBef>
              <a:buNone/>
            </a:pPr>
            <a:r>
              <a:rPr b="0" lang="de-DE" sz="1600" spc="-1" strike="noStrike">
                <a:solidFill>
                  <a:srgbClr val="000000"/>
                </a:solidFill>
                <a:latin typeface="Arial"/>
              </a:rPr>
              <a:t>Rotor 6: H P O  (=HPL+3, entspricht Buchstabe 6)</a:t>
            </a:r>
            <a:endParaRPr b="0" lang="de-DE" sz="1600" spc="-1" strike="noStrike">
              <a:solidFill>
                <a:srgbClr val="000000"/>
              </a:solidFill>
              <a:latin typeface="Arial"/>
            </a:endParaRPr>
          </a:p>
          <a:p>
            <a:pPr marL="432000" indent="0">
              <a:spcBef>
                <a:spcPts val="1417"/>
              </a:spcBef>
              <a:buNone/>
            </a:pPr>
            <a:r>
              <a:rPr b="0" lang="de-DE" sz="1600" spc="-1" strike="noStrike">
                <a:solidFill>
                  <a:srgbClr val="000000"/>
                </a:solidFill>
                <a:latin typeface="Arial"/>
              </a:rPr>
              <a:t>Bomby:</a:t>
            </a:r>
            <a:endParaRPr b="0" lang="de-DE" sz="1600" spc="-1" strike="noStrike">
              <a:solidFill>
                <a:srgbClr val="000000"/>
              </a:solidFill>
              <a:latin typeface="Arial"/>
            </a:endParaRPr>
          </a:p>
          <a:p>
            <a:pPr lvl="1" marL="864000" indent="0">
              <a:spcBef>
                <a:spcPts val="1134"/>
              </a:spcBef>
              <a:buNone/>
            </a:pPr>
            <a:r>
              <a:rPr b="0" lang="de-DE" sz="1600" spc="-1" strike="noStrike">
                <a:solidFill>
                  <a:srgbClr val="000000"/>
                </a:solidFill>
                <a:latin typeface="Arial"/>
              </a:rPr>
              <a:t>6 Bombas mit jeweils unterschiedlicher Anordnung der Rotoren</a:t>
            </a:r>
            <a:endParaRPr b="0" lang="de-DE" sz="1600" spc="-1" strike="noStrike">
              <a:solidFill>
                <a:srgbClr val="000000"/>
              </a:solidFill>
              <a:latin typeface="Arial"/>
            </a:endParaRPr>
          </a:p>
          <a:p>
            <a:pPr marL="432000" indent="0">
              <a:spcBef>
                <a:spcPts val="1417"/>
              </a:spcBef>
              <a:buNone/>
            </a:pPr>
            <a:r>
              <a:rPr b="0" lang="de-DE" sz="1600" spc="-1" strike="noStrike">
                <a:solidFill>
                  <a:srgbClr val="000000"/>
                </a:solidFill>
                <a:latin typeface="Arial"/>
              </a:rPr>
              <a:t>Dauer: ca. 2 Stunden</a:t>
            </a:r>
            <a:endParaRPr b="0" lang="de-DE" sz="1600" spc="-1" strike="noStrike">
              <a:solidFill>
                <a:srgbClr val="000000"/>
              </a:solidFill>
              <a:latin typeface="Arial"/>
            </a:endParaRPr>
          </a:p>
          <a:p>
            <a:pPr lvl="1" marL="864000" indent="0">
              <a:spcBef>
                <a:spcPts val="1134"/>
              </a:spcBef>
              <a:buNone/>
            </a:pPr>
            <a:endParaRPr b="0" lang="de-DE" sz="1600" spc="-1" strike="noStrike">
              <a:solidFill>
                <a:srgbClr val="000000"/>
              </a:solidFill>
              <a:latin typeface="Arial"/>
            </a:endParaRPr>
          </a:p>
        </p:txBody>
      </p:sp>
      <p:sp>
        <p:nvSpPr>
          <p:cNvPr id="4" name="PlaceHolder 3"/>
          <p:cNvSpPr>
            <a:spLocks noGrp="1"/>
          </p:cNvSpPr>
          <p:nvPr>
            <p:ph type="sldNum" idx="3"/>
          </p:nvPr>
        </p:nvSpPr>
        <p:spPr/>
        <p:txBody>
          <a:bodyPr/>
          <a:p>
            <a:fld id="{58805145-CA29-49D3-BDCE-4B7A497FDF2E}" type="slidenum">
              <a:t>60</a:t>
            </a:fld>
          </a:p>
        </p:txBody>
      </p:sp>
    </p:spTree>
  </p:cSld>
  <mc:AlternateContent>
    <mc:Choice Requires="p14">
      <p:transition spd="slow" p14:dur="2000"/>
    </mc:Choice>
    <mc:Fallback>
      <p:transition spd="slow"/>
    </mc:Fallback>
  </mc:AlternateContent>
</p:sld>
</file>

<file path=ppt/slides/slide6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2" name="PlaceHolder 1"/>
          <p:cNvSpPr>
            <a:spLocks noGrp="1"/>
          </p:cNvSpPr>
          <p:nvPr>
            <p:ph type="title"/>
          </p:nvPr>
        </p:nvSpPr>
        <p:spPr>
          <a:xfrm>
            <a:off x="504000" y="226080"/>
            <a:ext cx="9071640" cy="946440"/>
          </a:xfrm>
          <a:prstGeom prst="rect">
            <a:avLst/>
          </a:prstGeom>
          <a:noFill/>
          <a:ln w="0">
            <a:noFill/>
          </a:ln>
        </p:spPr>
        <p:txBody>
          <a:bodyPr lIns="0" rIns="0" tIns="0" bIns="0" anchor="ctr">
            <a:noAutofit/>
          </a:bodyPr>
          <a:p>
            <a:pPr indent="0" algn="ctr">
              <a:buNone/>
            </a:pPr>
            <a:r>
              <a:rPr b="0" lang="de-DE" sz="4400" spc="-1" strike="noStrike">
                <a:solidFill>
                  <a:srgbClr val="000000"/>
                </a:solidFill>
                <a:latin typeface="Arial"/>
              </a:rPr>
              <a:t>Strategie der Simulation</a:t>
            </a:r>
            <a:endParaRPr b="0" lang="de-DE" sz="4400" spc="-1" strike="noStrike">
              <a:solidFill>
                <a:srgbClr val="000000"/>
              </a:solidFill>
              <a:latin typeface="Arial"/>
            </a:endParaRPr>
          </a:p>
        </p:txBody>
      </p:sp>
      <p:sp>
        <p:nvSpPr>
          <p:cNvPr id="153" name="PlaceHolder 2"/>
          <p:cNvSpPr>
            <a:spLocks noGrp="1"/>
          </p:cNvSpPr>
          <p:nvPr>
            <p:ph/>
          </p:nvPr>
        </p:nvSpPr>
        <p:spPr>
          <a:xfrm>
            <a:off x="504000" y="1326600"/>
            <a:ext cx="9071640" cy="3288240"/>
          </a:xfrm>
          <a:prstGeom prst="rect">
            <a:avLst/>
          </a:prstGeom>
          <a:noFill/>
          <a:ln w="0">
            <a:noFill/>
          </a:ln>
        </p:spPr>
        <p:txBody>
          <a:bodyPr lIns="0" rIns="0" tIns="0" bIns="0" anchor="t">
            <a:normAutofit/>
          </a:bodyPr>
          <a:p>
            <a:pPr marL="432000" indent="0">
              <a:spcBef>
                <a:spcPts val="1417"/>
              </a:spcBef>
              <a:buNone/>
            </a:pPr>
            <a:r>
              <a:rPr b="0" lang="de-DE" sz="1600" spc="-1" strike="noStrike">
                <a:solidFill>
                  <a:srgbClr val="000000"/>
                </a:solidFill>
                <a:latin typeface="Arial"/>
              </a:rPr>
              <a:t>Aufgabe: suche die Stellung der Rotoren, die an allen 6 Stellen den Buchstaben W liefert</a:t>
            </a:r>
            <a:endParaRPr b="0" lang="de-DE" sz="1600" spc="-1" strike="noStrike">
              <a:solidFill>
                <a:srgbClr val="000000"/>
              </a:solidFill>
              <a:latin typeface="Arial"/>
            </a:endParaRPr>
          </a:p>
          <a:p>
            <a:pPr marL="432000" indent="0">
              <a:spcBef>
                <a:spcPts val="1417"/>
              </a:spcBef>
              <a:buNone/>
            </a:pPr>
            <a:endParaRPr b="0" lang="de-DE" sz="1600" spc="-1" strike="noStrike">
              <a:solidFill>
                <a:srgbClr val="000000"/>
              </a:solidFill>
              <a:latin typeface="Arial"/>
            </a:endParaRPr>
          </a:p>
        </p:txBody>
      </p:sp>
      <p:pic>
        <p:nvPicPr>
          <p:cNvPr id="154" name="" descr=""/>
          <p:cNvPicPr/>
          <p:nvPr/>
        </p:nvPicPr>
        <p:blipFill>
          <a:blip r:embed="rId1"/>
          <a:stretch/>
        </p:blipFill>
        <p:spPr>
          <a:xfrm>
            <a:off x="1890360" y="1800000"/>
            <a:ext cx="5309640" cy="3496680"/>
          </a:xfrm>
          <a:prstGeom prst="rect">
            <a:avLst/>
          </a:prstGeom>
          <a:ln w="0">
            <a:noFill/>
          </a:ln>
        </p:spPr>
      </p:pic>
      <p:sp>
        <p:nvSpPr>
          <p:cNvPr id="4" name="PlaceHolder 3"/>
          <p:cNvSpPr>
            <a:spLocks noGrp="1"/>
          </p:cNvSpPr>
          <p:nvPr>
            <p:ph type="sldNum" idx="3"/>
          </p:nvPr>
        </p:nvSpPr>
        <p:spPr/>
        <p:txBody>
          <a:bodyPr/>
          <a:p>
            <a:fld id="{4EA073D5-B6F1-4BCA-AFD1-D49DB07AF788}" type="slidenum">
              <a:t>61</a:t>
            </a:fld>
          </a:p>
        </p:txBody>
      </p:sp>
    </p:spTree>
  </p:cSld>
  <mc:AlternateContent>
    <mc:Choice Requires="p14">
      <p:transition spd="slow" p14:dur="2000"/>
    </mc:Choice>
    <mc:Fallback>
      <p:transition spd="slow"/>
    </mc:Fallback>
  </mc:AlternateContent>
</p:sld>
</file>

<file path=ppt/slides/slide6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5" name="PlaceHolder 1"/>
          <p:cNvSpPr>
            <a:spLocks noGrp="1"/>
          </p:cNvSpPr>
          <p:nvPr>
            <p:ph type="title"/>
          </p:nvPr>
        </p:nvSpPr>
        <p:spPr>
          <a:xfrm>
            <a:off x="504000" y="226080"/>
            <a:ext cx="9071640" cy="946440"/>
          </a:xfrm>
          <a:prstGeom prst="rect">
            <a:avLst/>
          </a:prstGeom>
          <a:noFill/>
          <a:ln w="0">
            <a:noFill/>
          </a:ln>
        </p:spPr>
        <p:txBody>
          <a:bodyPr lIns="0" rIns="0" tIns="0" bIns="0" anchor="ctr">
            <a:noAutofit/>
          </a:bodyPr>
          <a:p>
            <a:pPr indent="0" algn="ctr">
              <a:buNone/>
            </a:pPr>
            <a:r>
              <a:rPr b="0" lang="de-DE" sz="4400" spc="-1" strike="noStrike">
                <a:solidFill>
                  <a:srgbClr val="000000"/>
                </a:solidFill>
                <a:latin typeface="Arial"/>
              </a:rPr>
              <a:t>Auswertung Bomba</a:t>
            </a:r>
            <a:endParaRPr b="0" lang="de-DE" sz="4400" spc="-1" strike="noStrike">
              <a:solidFill>
                <a:srgbClr val="000000"/>
              </a:solidFill>
              <a:latin typeface="Arial"/>
            </a:endParaRPr>
          </a:p>
        </p:txBody>
      </p:sp>
      <p:sp>
        <p:nvSpPr>
          <p:cNvPr id="156" name="PlaceHolder 2"/>
          <p:cNvSpPr>
            <a:spLocks noGrp="1"/>
          </p:cNvSpPr>
          <p:nvPr>
            <p:ph/>
          </p:nvPr>
        </p:nvSpPr>
        <p:spPr>
          <a:xfrm>
            <a:off x="504000" y="1326600"/>
            <a:ext cx="9071640" cy="3893400"/>
          </a:xfrm>
          <a:prstGeom prst="rect">
            <a:avLst/>
          </a:prstGeom>
          <a:noFill/>
          <a:ln w="0">
            <a:noFill/>
          </a:ln>
        </p:spPr>
        <p:txBody>
          <a:bodyPr lIns="0" rIns="0" tIns="0" bIns="0" anchor="t">
            <a:normAutofit/>
          </a:bodyPr>
          <a:p>
            <a:pPr marL="432000" indent="0">
              <a:spcBef>
                <a:spcPts val="1417"/>
              </a:spcBef>
              <a:buNone/>
            </a:pPr>
            <a:r>
              <a:rPr b="0" lang="de-DE" sz="1600" spc="-1" strike="noStrike">
                <a:solidFill>
                  <a:srgbClr val="000000"/>
                </a:solidFill>
                <a:latin typeface="Arial"/>
              </a:rPr>
              <a:t>Bomba stoppt: Differenz zur Einstellung</a:t>
            </a:r>
            <a:endParaRPr b="0" lang="de-DE" sz="1600" spc="-1" strike="noStrike">
              <a:solidFill>
                <a:srgbClr val="000000"/>
              </a:solidFill>
              <a:latin typeface="Arial"/>
            </a:endParaRPr>
          </a:p>
          <a:p>
            <a:pPr marL="432000" indent="0">
              <a:spcBef>
                <a:spcPts val="1417"/>
              </a:spcBef>
              <a:buNone/>
            </a:pPr>
            <a:r>
              <a:rPr b="0" lang="de-DE" sz="1600" spc="-1" strike="noStrike">
                <a:solidFill>
                  <a:srgbClr val="000000"/>
                </a:solidFill>
                <a:latin typeface="Arial"/>
              </a:rPr>
              <a:t>Zahlensystem auf Basis 26:</a:t>
            </a:r>
            <a:endParaRPr b="0" lang="de-DE" sz="1600" spc="-1" strike="noStrike">
              <a:solidFill>
                <a:srgbClr val="000000"/>
              </a:solidFill>
              <a:latin typeface="Arial"/>
            </a:endParaRPr>
          </a:p>
          <a:p>
            <a:pPr lvl="1" marL="864000" indent="0">
              <a:spcBef>
                <a:spcPts val="1134"/>
              </a:spcBef>
              <a:buNone/>
            </a:pPr>
            <a:r>
              <a:rPr b="0" lang="de-DE" sz="1600" spc="-1" strike="noStrike">
                <a:solidFill>
                  <a:srgbClr val="000000"/>
                </a:solidFill>
                <a:latin typeface="Arial"/>
              </a:rPr>
              <a:t>A A A = 0</a:t>
            </a:r>
            <a:endParaRPr b="0" lang="de-DE" sz="1600" spc="-1" strike="noStrike">
              <a:solidFill>
                <a:srgbClr val="000000"/>
              </a:solidFill>
              <a:latin typeface="Arial"/>
            </a:endParaRPr>
          </a:p>
          <a:p>
            <a:pPr lvl="1" marL="864000" indent="0">
              <a:spcBef>
                <a:spcPts val="1134"/>
              </a:spcBef>
              <a:buNone/>
            </a:pPr>
            <a:r>
              <a:rPr b="0" lang="de-DE" sz="1600" spc="-1" strike="noStrike">
                <a:solidFill>
                  <a:srgbClr val="000000"/>
                </a:solidFill>
                <a:latin typeface="Arial"/>
              </a:rPr>
              <a:t>A A B = 1 </a:t>
            </a:r>
            <a:endParaRPr b="0" lang="de-DE" sz="1600" spc="-1" strike="noStrike">
              <a:solidFill>
                <a:srgbClr val="000000"/>
              </a:solidFill>
              <a:latin typeface="Arial"/>
            </a:endParaRPr>
          </a:p>
          <a:p>
            <a:pPr lvl="1" marL="864000" indent="0">
              <a:spcBef>
                <a:spcPts val="1134"/>
              </a:spcBef>
              <a:buNone/>
            </a:pPr>
            <a:r>
              <a:rPr b="0" lang="de-DE" sz="1600" spc="-1" strike="noStrike">
                <a:solidFill>
                  <a:srgbClr val="000000"/>
                </a:solidFill>
                <a:latin typeface="Arial"/>
              </a:rPr>
              <a:t>usw.</a:t>
            </a:r>
            <a:endParaRPr b="0" lang="de-DE" sz="1600" spc="-1" strike="noStrike">
              <a:solidFill>
                <a:srgbClr val="000000"/>
              </a:solidFill>
              <a:latin typeface="Arial"/>
            </a:endParaRPr>
          </a:p>
          <a:p>
            <a:pPr marL="432000" indent="0">
              <a:spcBef>
                <a:spcPts val="1417"/>
              </a:spcBef>
              <a:buNone/>
            </a:pPr>
            <a:r>
              <a:rPr b="0" lang="de-DE" sz="1600" spc="-1" strike="noStrike">
                <a:solidFill>
                  <a:srgbClr val="000000"/>
                </a:solidFill>
                <a:latin typeface="Arial"/>
              </a:rPr>
              <a:t>Auswertung Bomba:</a:t>
            </a:r>
            <a:endParaRPr b="0" lang="de-DE" sz="1600" spc="-1" strike="noStrike">
              <a:solidFill>
                <a:srgbClr val="000000"/>
              </a:solidFill>
              <a:latin typeface="Arial"/>
            </a:endParaRPr>
          </a:p>
          <a:p>
            <a:pPr lvl="1" marL="864000" indent="0">
              <a:spcBef>
                <a:spcPts val="1134"/>
              </a:spcBef>
              <a:buNone/>
            </a:pPr>
            <a:r>
              <a:rPr b="0" lang="de-DE" sz="1600" spc="-1" strike="noStrike">
                <a:solidFill>
                  <a:srgbClr val="000000"/>
                </a:solidFill>
                <a:latin typeface="Arial"/>
              </a:rPr>
              <a:t>Differenz zu Start-Einstellung ergibt Ringstellung</a:t>
            </a:r>
            <a:endParaRPr b="0" lang="de-DE" sz="1600" spc="-1" strike="noStrike">
              <a:solidFill>
                <a:srgbClr val="000000"/>
              </a:solidFill>
              <a:latin typeface="Arial"/>
            </a:endParaRPr>
          </a:p>
          <a:p>
            <a:pPr lvl="1" marL="864000" indent="0">
              <a:spcBef>
                <a:spcPts val="1134"/>
              </a:spcBef>
              <a:buNone/>
            </a:pPr>
            <a:r>
              <a:rPr b="0" lang="de-DE" sz="1600" spc="-1" strike="noStrike">
                <a:solidFill>
                  <a:srgbClr val="000000"/>
                </a:solidFill>
                <a:latin typeface="Arial"/>
              </a:rPr>
              <a:t>Start war: R T J</a:t>
            </a:r>
            <a:endParaRPr b="0" lang="de-DE" sz="1600" spc="-1" strike="noStrike">
              <a:solidFill>
                <a:srgbClr val="000000"/>
              </a:solidFill>
              <a:latin typeface="Arial"/>
            </a:endParaRPr>
          </a:p>
          <a:p>
            <a:pPr lvl="1" marL="864000" indent="0">
              <a:spcBef>
                <a:spcPts val="1134"/>
              </a:spcBef>
              <a:buNone/>
            </a:pPr>
            <a:r>
              <a:rPr b="0" lang="de-DE" sz="1600" spc="-1" strike="noStrike">
                <a:solidFill>
                  <a:srgbClr val="000000"/>
                </a:solidFill>
                <a:latin typeface="Arial"/>
              </a:rPr>
              <a:t>Differenz = 3 (als Beispiel): Ringstellung um 3 verstellen</a:t>
            </a:r>
            <a:endParaRPr b="0" lang="de-DE" sz="1600" spc="-1" strike="noStrike">
              <a:solidFill>
                <a:srgbClr val="000000"/>
              </a:solidFill>
              <a:latin typeface="Arial"/>
            </a:endParaRPr>
          </a:p>
          <a:p>
            <a:pPr marL="432000" indent="0">
              <a:spcBef>
                <a:spcPts val="1417"/>
              </a:spcBef>
              <a:buNone/>
            </a:pPr>
            <a:r>
              <a:rPr b="0" lang="de-DE" sz="1600" spc="-1" strike="noStrike">
                <a:solidFill>
                  <a:srgbClr val="000000"/>
                </a:solidFill>
                <a:latin typeface="Arial"/>
              </a:rPr>
              <a:t>Laufzeit der Bomba: ca. 2 Stunden</a:t>
            </a:r>
            <a:endParaRPr b="0" lang="de-DE" sz="1600" spc="-1" strike="noStrike">
              <a:solidFill>
                <a:srgbClr val="000000"/>
              </a:solidFill>
              <a:latin typeface="Arial"/>
            </a:endParaRPr>
          </a:p>
        </p:txBody>
      </p:sp>
      <p:sp>
        <p:nvSpPr>
          <p:cNvPr id="4" name="PlaceHolder 3"/>
          <p:cNvSpPr>
            <a:spLocks noGrp="1"/>
          </p:cNvSpPr>
          <p:nvPr>
            <p:ph type="sldNum" idx="3"/>
          </p:nvPr>
        </p:nvSpPr>
        <p:spPr/>
        <p:txBody>
          <a:bodyPr/>
          <a:p>
            <a:fld id="{365C0C3A-DEBF-41C2-9ABA-888462462B7B}" type="slidenum">
              <a:t>62</a:t>
            </a:fld>
          </a:p>
        </p:txBody>
      </p:sp>
    </p:spTree>
  </p:cSld>
  <mc:AlternateContent>
    <mc:Choice Requires="p14">
      <p:transition spd="slow" p14:dur="2000"/>
    </mc:Choice>
    <mc:Fallback>
      <p:transition spd="slow"/>
    </mc:Fallback>
  </mc:AlternateContent>
</p:sld>
</file>

<file path=ppt/slides/slide6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7" name="PlaceHolder 1"/>
          <p:cNvSpPr>
            <a:spLocks noGrp="1"/>
          </p:cNvSpPr>
          <p:nvPr>
            <p:ph type="title"/>
          </p:nvPr>
        </p:nvSpPr>
        <p:spPr>
          <a:xfrm>
            <a:off x="504000" y="226080"/>
            <a:ext cx="9071640" cy="946440"/>
          </a:xfrm>
          <a:prstGeom prst="rect">
            <a:avLst/>
          </a:prstGeom>
          <a:noFill/>
          <a:ln w="0">
            <a:noFill/>
          </a:ln>
        </p:spPr>
        <p:txBody>
          <a:bodyPr lIns="0" rIns="0" tIns="0" bIns="0" anchor="ctr">
            <a:noAutofit/>
          </a:bodyPr>
          <a:p>
            <a:pPr indent="0" algn="ctr">
              <a:buNone/>
            </a:pPr>
            <a:r>
              <a:rPr b="0" lang="de-DE" sz="4400" spc="-1" strike="noStrike">
                <a:solidFill>
                  <a:srgbClr val="000000"/>
                </a:solidFill>
                <a:latin typeface="Arial"/>
              </a:rPr>
              <a:t>2 neue Walzen</a:t>
            </a:r>
            <a:endParaRPr b="0" lang="de-DE" sz="4400" spc="-1" strike="noStrike">
              <a:solidFill>
                <a:srgbClr val="000000"/>
              </a:solidFill>
              <a:latin typeface="Arial"/>
            </a:endParaRPr>
          </a:p>
        </p:txBody>
      </p:sp>
      <p:sp>
        <p:nvSpPr>
          <p:cNvPr id="158" name="PlaceHolder 2"/>
          <p:cNvSpPr>
            <a:spLocks noGrp="1"/>
          </p:cNvSpPr>
          <p:nvPr>
            <p:ph/>
          </p:nvPr>
        </p:nvSpPr>
        <p:spPr>
          <a:xfrm>
            <a:off x="504000" y="1326600"/>
            <a:ext cx="9071640" cy="3288240"/>
          </a:xfrm>
          <a:prstGeom prst="rect">
            <a:avLst/>
          </a:prstGeom>
          <a:noFill/>
          <a:ln w="0">
            <a:noFill/>
          </a:ln>
        </p:spPr>
        <p:txBody>
          <a:bodyPr lIns="0" rIns="0" tIns="0" bIns="0" anchor="t">
            <a:normAutofit/>
          </a:bodyPr>
          <a:p>
            <a:pPr marL="432000" indent="0">
              <a:spcBef>
                <a:spcPts val="1417"/>
              </a:spcBef>
              <a:buNone/>
            </a:pPr>
            <a:r>
              <a:rPr b="0" lang="de-DE" sz="1600" spc="-1" strike="noStrike">
                <a:solidFill>
                  <a:srgbClr val="000000"/>
                </a:solidFill>
                <a:latin typeface="Arial"/>
              </a:rPr>
              <a:t>Gültig ab 1. Dezember 1938</a:t>
            </a:r>
            <a:endParaRPr b="0" lang="de-DE" sz="1600" spc="-1" strike="noStrike">
              <a:solidFill>
                <a:srgbClr val="000000"/>
              </a:solidFill>
              <a:latin typeface="Arial"/>
            </a:endParaRPr>
          </a:p>
          <a:p>
            <a:pPr marL="432000" indent="0">
              <a:spcBef>
                <a:spcPts val="1417"/>
              </a:spcBef>
              <a:buNone/>
            </a:pPr>
            <a:r>
              <a:rPr b="0" lang="de-DE" sz="1600" spc="-1" strike="noStrike">
                <a:solidFill>
                  <a:srgbClr val="000000"/>
                </a:solidFill>
                <a:latin typeface="Arial"/>
              </a:rPr>
              <a:t>anstatt 3 nun 5:</a:t>
            </a:r>
            <a:endParaRPr b="0" lang="de-DE" sz="1600" spc="-1" strike="noStrike">
              <a:solidFill>
                <a:srgbClr val="000000"/>
              </a:solidFill>
              <a:latin typeface="Arial"/>
            </a:endParaRPr>
          </a:p>
          <a:p>
            <a:pPr lvl="1" marL="864000" indent="0">
              <a:spcBef>
                <a:spcPts val="1134"/>
              </a:spcBef>
              <a:buNone/>
            </a:pPr>
            <a:r>
              <a:rPr b="0" lang="de-DE" sz="1600" spc="-1" strike="noStrike">
                <a:solidFill>
                  <a:srgbClr val="000000"/>
                </a:solidFill>
                <a:latin typeface="Arial"/>
              </a:rPr>
              <a:t>Alt: 6 = 3 * 2 * 1 = 3! Möglichkeiten</a:t>
            </a:r>
            <a:endParaRPr b="0" lang="de-DE" sz="1600" spc="-1" strike="noStrike">
              <a:solidFill>
                <a:srgbClr val="000000"/>
              </a:solidFill>
              <a:latin typeface="Arial"/>
            </a:endParaRPr>
          </a:p>
          <a:p>
            <a:pPr lvl="1" marL="864000" indent="0">
              <a:spcBef>
                <a:spcPts val="1134"/>
              </a:spcBef>
              <a:buNone/>
            </a:pPr>
            <a:r>
              <a:rPr b="0" lang="de-DE" sz="1600" spc="-1" strike="noStrike">
                <a:solidFill>
                  <a:srgbClr val="000000"/>
                </a:solidFill>
                <a:latin typeface="Arial"/>
              </a:rPr>
              <a:t>Neu: 60 = 5 * 4 * 3 Möglichkeiten</a:t>
            </a:r>
            <a:endParaRPr b="0" lang="de-DE" sz="1600" spc="-1" strike="noStrike">
              <a:solidFill>
                <a:srgbClr val="000000"/>
              </a:solidFill>
              <a:latin typeface="Arial"/>
            </a:endParaRPr>
          </a:p>
          <a:p>
            <a:pPr marL="432000" indent="0">
              <a:spcBef>
                <a:spcPts val="1417"/>
              </a:spcBef>
              <a:buNone/>
            </a:pPr>
            <a:r>
              <a:rPr b="0" lang="de-DE" sz="1600" spc="-1" strike="noStrike">
                <a:solidFill>
                  <a:srgbClr val="000000"/>
                </a:solidFill>
                <a:latin typeface="Arial"/>
              </a:rPr>
              <a:t>es werden 60 Bombys benötigt</a:t>
            </a:r>
            <a:endParaRPr b="0" lang="de-DE" sz="1600" spc="-1" strike="noStrike">
              <a:solidFill>
                <a:srgbClr val="000000"/>
              </a:solidFill>
              <a:latin typeface="Arial"/>
            </a:endParaRPr>
          </a:p>
          <a:p>
            <a:pPr marL="432000" indent="0">
              <a:spcBef>
                <a:spcPts val="1417"/>
              </a:spcBef>
              <a:buNone/>
            </a:pPr>
            <a:r>
              <a:rPr b="0" lang="de-DE" sz="1600" spc="-1" strike="noStrike">
                <a:solidFill>
                  <a:srgbClr val="000000"/>
                </a:solidFill>
                <a:latin typeface="Arial"/>
              </a:rPr>
              <a:t>Verdrahtung der neuen Walzen unbekannt</a:t>
            </a:r>
            <a:endParaRPr b="0" lang="de-DE" sz="1600" spc="-1" strike="noStrike">
              <a:solidFill>
                <a:srgbClr val="000000"/>
              </a:solidFill>
              <a:latin typeface="Arial"/>
            </a:endParaRPr>
          </a:p>
          <a:p>
            <a:pPr marL="432000" indent="0">
              <a:spcBef>
                <a:spcPts val="1417"/>
              </a:spcBef>
              <a:buNone/>
            </a:pPr>
            <a:endParaRPr b="0" lang="de-DE" sz="1600" spc="-1" strike="noStrike">
              <a:solidFill>
                <a:srgbClr val="000000"/>
              </a:solidFill>
              <a:latin typeface="Arial"/>
            </a:endParaRPr>
          </a:p>
        </p:txBody>
      </p:sp>
      <p:sp>
        <p:nvSpPr>
          <p:cNvPr id="4" name="PlaceHolder 3"/>
          <p:cNvSpPr>
            <a:spLocks noGrp="1"/>
          </p:cNvSpPr>
          <p:nvPr>
            <p:ph type="sldNum" idx="3"/>
          </p:nvPr>
        </p:nvSpPr>
        <p:spPr/>
        <p:txBody>
          <a:bodyPr/>
          <a:p>
            <a:fld id="{3FD7135D-89C8-4477-94F9-EB0A2FCC3B6C}" type="slidenum">
              <a:t>63</a:t>
            </a:fld>
          </a:p>
        </p:txBody>
      </p:sp>
    </p:spTree>
  </p:cSld>
  <mc:AlternateContent>
    <mc:Choice Requires="p14">
      <p:transition spd="slow" p14:dur="2000"/>
    </mc:Choice>
    <mc:Fallback>
      <p:transition spd="slow"/>
    </mc:Fallback>
  </mc:AlternateContent>
</p:sld>
</file>

<file path=ppt/slides/slide6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9" name="PlaceHolder 1"/>
          <p:cNvSpPr>
            <a:spLocks noGrp="1"/>
          </p:cNvSpPr>
          <p:nvPr>
            <p:ph type="title"/>
          </p:nvPr>
        </p:nvSpPr>
        <p:spPr>
          <a:xfrm>
            <a:off x="504000" y="226080"/>
            <a:ext cx="9071640" cy="946440"/>
          </a:xfrm>
          <a:prstGeom prst="rect">
            <a:avLst/>
          </a:prstGeom>
          <a:noFill/>
          <a:ln w="0">
            <a:noFill/>
          </a:ln>
        </p:spPr>
        <p:txBody>
          <a:bodyPr lIns="0" rIns="0" tIns="0" bIns="0" anchor="ctr">
            <a:noAutofit/>
          </a:bodyPr>
          <a:p>
            <a:pPr indent="0" algn="ctr">
              <a:buNone/>
            </a:pPr>
            <a:r>
              <a:rPr b="0" lang="de-DE" sz="4400" spc="-1" strike="noStrike">
                <a:solidFill>
                  <a:srgbClr val="000000"/>
                </a:solidFill>
                <a:latin typeface="Arial"/>
              </a:rPr>
              <a:t>„</a:t>
            </a:r>
            <a:r>
              <a:rPr b="0" lang="de-DE" sz="4400" spc="-1" strike="noStrike">
                <a:solidFill>
                  <a:srgbClr val="000000"/>
                </a:solidFill>
                <a:latin typeface="Arial"/>
              </a:rPr>
              <a:t>I listened to Hitler“</a:t>
            </a:r>
            <a:endParaRPr b="0" lang="de-DE" sz="4400" spc="-1" strike="noStrike">
              <a:solidFill>
                <a:srgbClr val="000000"/>
              </a:solidFill>
              <a:latin typeface="Arial"/>
            </a:endParaRPr>
          </a:p>
        </p:txBody>
      </p:sp>
      <p:sp>
        <p:nvSpPr>
          <p:cNvPr id="160" name="PlaceHolder 2"/>
          <p:cNvSpPr>
            <a:spLocks noGrp="1"/>
          </p:cNvSpPr>
          <p:nvPr>
            <p:ph/>
          </p:nvPr>
        </p:nvSpPr>
        <p:spPr>
          <a:xfrm>
            <a:off x="504000" y="1326600"/>
            <a:ext cx="9071640" cy="3288240"/>
          </a:xfrm>
          <a:prstGeom prst="rect">
            <a:avLst/>
          </a:prstGeom>
          <a:noFill/>
          <a:ln w="0">
            <a:noFill/>
          </a:ln>
        </p:spPr>
        <p:txBody>
          <a:bodyPr lIns="0" rIns="0" tIns="0" bIns="0" anchor="t">
            <a:normAutofit/>
          </a:bodyPr>
          <a:p>
            <a:pPr marL="432000" indent="0">
              <a:spcBef>
                <a:spcPts val="1417"/>
              </a:spcBef>
              <a:buNone/>
            </a:pPr>
            <a:r>
              <a:rPr b="0" lang="de-DE" sz="1600" spc="-1" strike="noStrike">
                <a:solidFill>
                  <a:srgbClr val="000000"/>
                </a:solidFill>
                <a:latin typeface="Arial"/>
              </a:rPr>
              <a:t>Spruchschlüsselverdopplung</a:t>
            </a:r>
            <a:endParaRPr b="0" lang="de-DE" sz="1600" spc="-1" strike="noStrike">
              <a:solidFill>
                <a:srgbClr val="000000"/>
              </a:solidFill>
              <a:latin typeface="Arial"/>
            </a:endParaRPr>
          </a:p>
          <a:p>
            <a:pPr marL="432000" indent="0">
              <a:spcBef>
                <a:spcPts val="1417"/>
              </a:spcBef>
              <a:buNone/>
            </a:pPr>
            <a:r>
              <a:rPr b="0" lang="de-DE" sz="1600" spc="-1" strike="noStrike">
                <a:solidFill>
                  <a:srgbClr val="000000"/>
                </a:solidFill>
                <a:latin typeface="Arial"/>
              </a:rPr>
              <a:t>Enigma der Marine</a:t>
            </a:r>
            <a:endParaRPr b="0" lang="de-DE" sz="1600" spc="-1" strike="noStrike">
              <a:solidFill>
                <a:srgbClr val="000000"/>
              </a:solidFill>
              <a:latin typeface="Arial"/>
            </a:endParaRPr>
          </a:p>
          <a:p>
            <a:pPr marL="432000" indent="0">
              <a:spcBef>
                <a:spcPts val="1417"/>
              </a:spcBef>
              <a:buNone/>
            </a:pPr>
            <a:r>
              <a:rPr b="0" lang="de-DE" sz="1600" spc="-1" strike="noStrike">
                <a:solidFill>
                  <a:srgbClr val="000000"/>
                </a:solidFill>
                <a:latin typeface="Arial"/>
              </a:rPr>
              <a:t>Enigma nach dem Krieg</a:t>
            </a:r>
            <a:endParaRPr b="0" lang="de-DE" sz="1600" spc="-1" strike="noStrike">
              <a:solidFill>
                <a:srgbClr val="000000"/>
              </a:solidFill>
              <a:latin typeface="Arial"/>
            </a:endParaRPr>
          </a:p>
          <a:p>
            <a:pPr marL="432000" indent="0">
              <a:spcBef>
                <a:spcPts val="1417"/>
              </a:spcBef>
              <a:buNone/>
            </a:pPr>
            <a:r>
              <a:rPr b="0" lang="de-DE" sz="1600" spc="-1" strike="noStrike">
                <a:solidFill>
                  <a:srgbClr val="000000"/>
                </a:solidFill>
                <a:latin typeface="Arial"/>
              </a:rPr>
              <a:t>weitere Verschlüsselungsmaschinen der deutschen Seite</a:t>
            </a:r>
            <a:endParaRPr b="0" lang="de-DE" sz="1600" spc="-1" strike="noStrike">
              <a:solidFill>
                <a:srgbClr val="000000"/>
              </a:solidFill>
              <a:latin typeface="Arial"/>
            </a:endParaRPr>
          </a:p>
          <a:p>
            <a:pPr marL="432000" indent="0">
              <a:spcBef>
                <a:spcPts val="1417"/>
              </a:spcBef>
              <a:buNone/>
            </a:pPr>
            <a:r>
              <a:rPr b="0" lang="de-DE" sz="1600" spc="-1" strike="noStrike">
                <a:solidFill>
                  <a:srgbClr val="000000"/>
                </a:solidFill>
                <a:latin typeface="Arial"/>
              </a:rPr>
              <a:t>Codebreaking auf deutscher Seite</a:t>
            </a:r>
            <a:endParaRPr b="0" lang="de-DE" sz="1600" spc="-1" strike="noStrike">
              <a:solidFill>
                <a:srgbClr val="000000"/>
              </a:solidFill>
              <a:latin typeface="Arial"/>
            </a:endParaRPr>
          </a:p>
          <a:p>
            <a:pPr marL="432000" indent="0">
              <a:spcBef>
                <a:spcPts val="1417"/>
              </a:spcBef>
              <a:buNone/>
            </a:pPr>
            <a:r>
              <a:rPr b="0" lang="de-DE" sz="1600" spc="-1" strike="noStrike">
                <a:solidFill>
                  <a:srgbClr val="000000"/>
                </a:solidFill>
                <a:latin typeface="Arial"/>
              </a:rPr>
              <a:t>Aufdeckung der brit. Erfolge</a:t>
            </a:r>
            <a:endParaRPr b="0" lang="de-DE" sz="1600" spc="-1" strike="noStrike">
              <a:solidFill>
                <a:srgbClr val="000000"/>
              </a:solidFill>
              <a:latin typeface="Arial"/>
            </a:endParaRPr>
          </a:p>
        </p:txBody>
      </p:sp>
      <p:sp>
        <p:nvSpPr>
          <p:cNvPr id="4" name="PlaceHolder 3"/>
          <p:cNvSpPr>
            <a:spLocks noGrp="1"/>
          </p:cNvSpPr>
          <p:nvPr>
            <p:ph type="sldNum" idx="3"/>
          </p:nvPr>
        </p:nvSpPr>
        <p:spPr/>
        <p:txBody>
          <a:bodyPr/>
          <a:p>
            <a:fld id="{AD054564-8633-4711-B77E-33F2715526D9}" type="slidenum">
              <a:t>64</a:t>
            </a:fld>
          </a:p>
        </p:txBody>
      </p:sp>
    </p:spTree>
  </p:cSld>
  <mc:AlternateContent>
    <mc:Choice Requires="p14">
      <p:transition spd="slow" p14:dur="2000"/>
    </mc:Choice>
    <mc:Fallback>
      <p:transition spd="slow"/>
    </mc:Fallback>
  </mc:AlternateContent>
</p:sld>
</file>

<file path=ppt/slides/slide6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1" name="PlaceHolder 1"/>
          <p:cNvSpPr>
            <a:spLocks noGrp="1"/>
          </p:cNvSpPr>
          <p:nvPr>
            <p:ph type="title"/>
          </p:nvPr>
        </p:nvSpPr>
        <p:spPr>
          <a:xfrm>
            <a:off x="504000" y="226080"/>
            <a:ext cx="9071640" cy="946440"/>
          </a:xfrm>
          <a:prstGeom prst="rect">
            <a:avLst/>
          </a:prstGeom>
          <a:noFill/>
          <a:ln w="0">
            <a:noFill/>
          </a:ln>
        </p:spPr>
        <p:txBody>
          <a:bodyPr lIns="0" rIns="0" tIns="0" bIns="0" anchor="ctr">
            <a:noAutofit/>
          </a:bodyPr>
          <a:p>
            <a:pPr indent="0" algn="ctr">
              <a:buNone/>
            </a:pPr>
            <a:r>
              <a:rPr b="0" lang="de-DE" sz="4400" spc="-1" strike="noStrike">
                <a:solidFill>
                  <a:srgbClr val="000000"/>
                </a:solidFill>
                <a:latin typeface="Arial"/>
              </a:rPr>
              <a:t>Spruchschlüsselverdopplung</a:t>
            </a:r>
            <a:endParaRPr b="0" lang="de-DE" sz="4400" spc="-1" strike="noStrike">
              <a:solidFill>
                <a:srgbClr val="000000"/>
              </a:solidFill>
              <a:latin typeface="Arial"/>
            </a:endParaRPr>
          </a:p>
        </p:txBody>
      </p:sp>
      <p:sp>
        <p:nvSpPr>
          <p:cNvPr id="162" name="PlaceHolder 2"/>
          <p:cNvSpPr>
            <a:spLocks noGrp="1"/>
          </p:cNvSpPr>
          <p:nvPr>
            <p:ph/>
          </p:nvPr>
        </p:nvSpPr>
        <p:spPr>
          <a:xfrm>
            <a:off x="504000" y="1326600"/>
            <a:ext cx="9071640" cy="3288240"/>
          </a:xfrm>
          <a:prstGeom prst="rect">
            <a:avLst/>
          </a:prstGeom>
          <a:noFill/>
          <a:ln w="0">
            <a:noFill/>
          </a:ln>
        </p:spPr>
        <p:txBody>
          <a:bodyPr lIns="0" rIns="0" tIns="0" bIns="0" anchor="t">
            <a:normAutofit/>
          </a:bodyPr>
          <a:p>
            <a:pPr marL="432000" indent="0">
              <a:spcBef>
                <a:spcPts val="1417"/>
              </a:spcBef>
              <a:buNone/>
            </a:pPr>
            <a:r>
              <a:rPr b="0" lang="de-DE" sz="1600" spc="-1" strike="noStrike">
                <a:solidFill>
                  <a:srgbClr val="000000"/>
                </a:solidFill>
                <a:latin typeface="Arial"/>
              </a:rPr>
              <a:t>Fällt weg ab Mai 1940</a:t>
            </a:r>
            <a:endParaRPr b="0" lang="de-DE" sz="1600" spc="-1" strike="noStrike">
              <a:solidFill>
                <a:srgbClr val="000000"/>
              </a:solidFill>
              <a:latin typeface="Arial"/>
            </a:endParaRPr>
          </a:p>
          <a:p>
            <a:pPr marL="432000" indent="0">
              <a:spcBef>
                <a:spcPts val="1417"/>
              </a:spcBef>
              <a:buNone/>
            </a:pPr>
            <a:r>
              <a:rPr b="0" lang="de-DE" sz="1600" spc="-1" strike="noStrike">
                <a:solidFill>
                  <a:srgbClr val="000000"/>
                </a:solidFill>
                <a:latin typeface="Arial"/>
              </a:rPr>
              <a:t>d.h. Grundstellung + Spruchschlüssel (nur einmal)</a:t>
            </a:r>
            <a:endParaRPr b="0" lang="de-DE" sz="1600" spc="-1" strike="noStrike">
              <a:solidFill>
                <a:srgbClr val="000000"/>
              </a:solidFill>
              <a:latin typeface="Arial"/>
            </a:endParaRPr>
          </a:p>
          <a:p>
            <a:pPr marL="432000" indent="0">
              <a:spcBef>
                <a:spcPts val="1417"/>
              </a:spcBef>
              <a:buNone/>
            </a:pPr>
            <a:r>
              <a:rPr b="0" lang="de-DE" sz="1600" spc="-1" strike="noStrike">
                <a:solidFill>
                  <a:srgbClr val="000000"/>
                </a:solidFill>
                <a:latin typeface="Arial"/>
              </a:rPr>
              <a:t>Beispiel:  Q W E als Einstellung, E W G als (verschlüsselter) Spruchschlüssel</a:t>
            </a:r>
            <a:endParaRPr b="0" lang="de-DE" sz="1600" spc="-1" strike="noStrike">
              <a:solidFill>
                <a:srgbClr val="000000"/>
              </a:solidFill>
              <a:latin typeface="Arial"/>
            </a:endParaRPr>
          </a:p>
          <a:p>
            <a:pPr marL="432000" indent="0">
              <a:spcBef>
                <a:spcPts val="1417"/>
              </a:spcBef>
              <a:buNone/>
            </a:pPr>
            <a:endParaRPr b="0" lang="de-DE" sz="1600" spc="-1" strike="noStrike">
              <a:solidFill>
                <a:srgbClr val="000000"/>
              </a:solidFill>
              <a:latin typeface="Arial"/>
            </a:endParaRPr>
          </a:p>
        </p:txBody>
      </p:sp>
      <p:pic>
        <p:nvPicPr>
          <p:cNvPr id="163" name="" descr=""/>
          <p:cNvPicPr/>
          <p:nvPr/>
        </p:nvPicPr>
        <p:blipFill>
          <a:blip r:embed="rId1"/>
          <a:stretch/>
        </p:blipFill>
        <p:spPr>
          <a:xfrm>
            <a:off x="2971800" y="2381760"/>
            <a:ext cx="4136040" cy="3288240"/>
          </a:xfrm>
          <a:prstGeom prst="rect">
            <a:avLst/>
          </a:prstGeom>
          <a:ln w="0">
            <a:noFill/>
          </a:ln>
        </p:spPr>
      </p:pic>
      <p:sp>
        <p:nvSpPr>
          <p:cNvPr id="4" name="PlaceHolder 3"/>
          <p:cNvSpPr>
            <a:spLocks noGrp="1"/>
          </p:cNvSpPr>
          <p:nvPr>
            <p:ph type="sldNum" idx="3"/>
          </p:nvPr>
        </p:nvSpPr>
        <p:spPr/>
        <p:txBody>
          <a:bodyPr/>
          <a:p>
            <a:fld id="{80CFC5C1-B932-43E8-905B-53ABECCF839F}" type="slidenum">
              <a:t>65</a:t>
            </a:fld>
          </a:p>
        </p:txBody>
      </p:sp>
    </p:spTree>
  </p:cSld>
  <mc:AlternateContent>
    <mc:Choice Requires="p14">
      <p:transition spd="slow" p14:dur="2000"/>
    </mc:Choice>
    <mc:Fallback>
      <p:transition spd="slow"/>
    </mc:Fallback>
  </mc:AlternateContent>
</p:sld>
</file>

<file path=ppt/slides/slide6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4" name="PlaceHolder 1"/>
          <p:cNvSpPr>
            <a:spLocks noGrp="1"/>
          </p:cNvSpPr>
          <p:nvPr>
            <p:ph type="title"/>
          </p:nvPr>
        </p:nvSpPr>
        <p:spPr>
          <a:xfrm>
            <a:off x="504000" y="226080"/>
            <a:ext cx="9071640" cy="946440"/>
          </a:xfrm>
          <a:prstGeom prst="rect">
            <a:avLst/>
          </a:prstGeom>
          <a:noFill/>
          <a:ln w="0">
            <a:noFill/>
          </a:ln>
        </p:spPr>
        <p:txBody>
          <a:bodyPr lIns="0" rIns="0" tIns="0" bIns="0" anchor="ctr">
            <a:noAutofit/>
          </a:bodyPr>
          <a:p>
            <a:pPr indent="0" algn="ctr">
              <a:buNone/>
            </a:pPr>
            <a:r>
              <a:rPr b="0" lang="de-DE" sz="4400" spc="-1" strike="noStrike">
                <a:solidFill>
                  <a:srgbClr val="000000"/>
                </a:solidFill>
                <a:latin typeface="Arial"/>
              </a:rPr>
              <a:t>Variante der Enigma: Marine</a:t>
            </a:r>
            <a:endParaRPr b="0" lang="de-DE" sz="4400" spc="-1" strike="noStrike">
              <a:solidFill>
                <a:srgbClr val="000000"/>
              </a:solidFill>
              <a:latin typeface="Arial"/>
            </a:endParaRPr>
          </a:p>
        </p:txBody>
      </p:sp>
      <p:pic>
        <p:nvPicPr>
          <p:cNvPr id="165" name="" descr=""/>
          <p:cNvPicPr/>
          <p:nvPr/>
        </p:nvPicPr>
        <p:blipFill>
          <a:blip r:embed="rId1"/>
          <a:stretch/>
        </p:blipFill>
        <p:spPr>
          <a:xfrm>
            <a:off x="3240000" y="1260000"/>
            <a:ext cx="3295440" cy="4119840"/>
          </a:xfrm>
          <a:prstGeom prst="rect">
            <a:avLst/>
          </a:prstGeom>
          <a:ln w="0">
            <a:noFill/>
          </a:ln>
        </p:spPr>
      </p:pic>
      <p:sp>
        <p:nvSpPr>
          <p:cNvPr id="3" name="PlaceHolder 2"/>
          <p:cNvSpPr>
            <a:spLocks noGrp="1"/>
          </p:cNvSpPr>
          <p:nvPr>
            <p:ph type="sldNum" idx="3"/>
          </p:nvPr>
        </p:nvSpPr>
        <p:spPr/>
        <p:txBody>
          <a:bodyPr/>
          <a:p>
            <a:fld id="{59BD96D7-B9AD-4902-AED9-306349C7DF7A}" type="slidenum">
              <a:t>66</a:t>
            </a:fld>
          </a:p>
        </p:txBody>
      </p:sp>
    </p:spTree>
  </p:cSld>
  <mc:AlternateContent>
    <mc:Choice Requires="p14">
      <p:transition spd="slow" p14:dur="2000"/>
    </mc:Choice>
    <mc:Fallback>
      <p:transition spd="slow"/>
    </mc:Fallback>
  </mc:AlternateContent>
</p:sld>
</file>

<file path=ppt/slides/slide6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6" name="PlaceHolder 1"/>
          <p:cNvSpPr>
            <a:spLocks noGrp="1"/>
          </p:cNvSpPr>
          <p:nvPr>
            <p:ph type="title"/>
          </p:nvPr>
        </p:nvSpPr>
        <p:spPr>
          <a:xfrm>
            <a:off x="504000" y="226080"/>
            <a:ext cx="9071640" cy="946440"/>
          </a:xfrm>
          <a:prstGeom prst="rect">
            <a:avLst/>
          </a:prstGeom>
          <a:noFill/>
          <a:ln w="0">
            <a:noFill/>
          </a:ln>
        </p:spPr>
        <p:txBody>
          <a:bodyPr lIns="0" rIns="0" tIns="0" bIns="0" anchor="ctr">
            <a:noAutofit/>
          </a:bodyPr>
          <a:p>
            <a:pPr indent="0" algn="ctr">
              <a:buNone/>
            </a:pPr>
            <a:r>
              <a:rPr b="0" lang="de-DE" sz="4400" spc="-1" strike="noStrike">
                <a:solidFill>
                  <a:srgbClr val="000000"/>
                </a:solidFill>
                <a:latin typeface="Arial"/>
              </a:rPr>
              <a:t>Enigma nach dem Krieg</a:t>
            </a:r>
            <a:endParaRPr b="0" lang="de-DE" sz="4400" spc="-1" strike="noStrike">
              <a:solidFill>
                <a:srgbClr val="000000"/>
              </a:solidFill>
              <a:latin typeface="Arial"/>
            </a:endParaRPr>
          </a:p>
        </p:txBody>
      </p:sp>
      <p:sp>
        <p:nvSpPr>
          <p:cNvPr id="167" name="PlaceHolder 2"/>
          <p:cNvSpPr>
            <a:spLocks noGrp="1"/>
          </p:cNvSpPr>
          <p:nvPr>
            <p:ph/>
          </p:nvPr>
        </p:nvSpPr>
        <p:spPr>
          <a:xfrm>
            <a:off x="504000" y="1326600"/>
            <a:ext cx="9071640" cy="3288240"/>
          </a:xfrm>
          <a:prstGeom prst="rect">
            <a:avLst/>
          </a:prstGeom>
          <a:noFill/>
          <a:ln w="0">
            <a:noFill/>
          </a:ln>
        </p:spPr>
        <p:txBody>
          <a:bodyPr lIns="0" rIns="0" tIns="0" bIns="0" anchor="t">
            <a:normAutofit/>
          </a:bodyPr>
          <a:p>
            <a:pPr marL="432000" indent="0">
              <a:spcBef>
                <a:spcPts val="1417"/>
              </a:spcBef>
              <a:buNone/>
            </a:pPr>
            <a:r>
              <a:rPr b="0" lang="de-DE" sz="1600" spc="-1" strike="noStrike">
                <a:solidFill>
                  <a:srgbClr val="000000"/>
                </a:solidFill>
                <a:latin typeface="Arial"/>
              </a:rPr>
              <a:t>Im Einsatz in vielen Ländern</a:t>
            </a:r>
            <a:endParaRPr b="0" lang="de-DE" sz="1600" spc="-1" strike="noStrike">
              <a:solidFill>
                <a:srgbClr val="000000"/>
              </a:solidFill>
              <a:latin typeface="Arial"/>
            </a:endParaRPr>
          </a:p>
          <a:p>
            <a:pPr marL="432000" indent="0">
              <a:spcBef>
                <a:spcPts val="1417"/>
              </a:spcBef>
              <a:buNone/>
            </a:pPr>
            <a:r>
              <a:rPr b="0" lang="de-DE" sz="1600" spc="-1" strike="noStrike">
                <a:solidFill>
                  <a:srgbClr val="000000"/>
                </a:solidFill>
                <a:latin typeface="Arial"/>
              </a:rPr>
              <a:t>britische Mithöraktionen?</a:t>
            </a:r>
            <a:endParaRPr b="0" lang="de-DE" sz="1600" spc="-1" strike="noStrike">
              <a:solidFill>
                <a:srgbClr val="000000"/>
              </a:solidFill>
              <a:latin typeface="Arial"/>
            </a:endParaRPr>
          </a:p>
        </p:txBody>
      </p:sp>
      <p:sp>
        <p:nvSpPr>
          <p:cNvPr id="4" name="PlaceHolder 3"/>
          <p:cNvSpPr>
            <a:spLocks noGrp="1"/>
          </p:cNvSpPr>
          <p:nvPr>
            <p:ph type="sldNum" idx="3"/>
          </p:nvPr>
        </p:nvSpPr>
        <p:spPr/>
        <p:txBody>
          <a:bodyPr/>
          <a:p>
            <a:fld id="{AB2EE1FD-731C-4D86-8FC6-FB8A772B53EB}" type="slidenum">
              <a:t>67</a:t>
            </a:fld>
          </a:p>
        </p:txBody>
      </p:sp>
    </p:spTree>
  </p:cSld>
  <mc:AlternateContent>
    <mc:Choice Requires="p14">
      <p:transition spd="slow" p14:dur="2000"/>
    </mc:Choice>
    <mc:Fallback>
      <p:transition spd="slow"/>
    </mc:Fallback>
  </mc:AlternateContent>
</p:sld>
</file>

<file path=ppt/slides/slide6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8" name="PlaceHolder 1"/>
          <p:cNvSpPr>
            <a:spLocks noGrp="1"/>
          </p:cNvSpPr>
          <p:nvPr>
            <p:ph type="title"/>
          </p:nvPr>
        </p:nvSpPr>
        <p:spPr>
          <a:xfrm>
            <a:off x="504000" y="226080"/>
            <a:ext cx="9071640" cy="946440"/>
          </a:xfrm>
          <a:prstGeom prst="rect">
            <a:avLst/>
          </a:prstGeom>
          <a:noFill/>
          <a:ln w="0">
            <a:noFill/>
          </a:ln>
        </p:spPr>
        <p:txBody>
          <a:bodyPr lIns="0" rIns="0" tIns="0" bIns="0" anchor="ctr">
            <a:noAutofit/>
          </a:bodyPr>
          <a:p>
            <a:pPr indent="0" algn="ctr">
              <a:buNone/>
            </a:pPr>
            <a:r>
              <a:rPr b="0" lang="de-DE" sz="4400" spc="-1" strike="noStrike">
                <a:solidFill>
                  <a:srgbClr val="000000"/>
                </a:solidFill>
                <a:latin typeface="Arial"/>
              </a:rPr>
              <a:t>Deutschland ?</a:t>
            </a:r>
            <a:endParaRPr b="0" lang="de-DE" sz="4400" spc="-1" strike="noStrike">
              <a:solidFill>
                <a:srgbClr val="000000"/>
              </a:solidFill>
              <a:latin typeface="Arial"/>
            </a:endParaRPr>
          </a:p>
        </p:txBody>
      </p:sp>
      <p:sp>
        <p:nvSpPr>
          <p:cNvPr id="169" name="PlaceHolder 2"/>
          <p:cNvSpPr>
            <a:spLocks noGrp="1"/>
          </p:cNvSpPr>
          <p:nvPr>
            <p:ph/>
          </p:nvPr>
        </p:nvSpPr>
        <p:spPr>
          <a:xfrm>
            <a:off x="504000" y="1326600"/>
            <a:ext cx="9071640" cy="3288240"/>
          </a:xfrm>
          <a:prstGeom prst="rect">
            <a:avLst/>
          </a:prstGeom>
          <a:noFill/>
          <a:ln w="0">
            <a:noFill/>
          </a:ln>
        </p:spPr>
        <p:txBody>
          <a:bodyPr lIns="0" rIns="0" tIns="0" bIns="0" anchor="t">
            <a:normAutofit/>
          </a:bodyPr>
          <a:p>
            <a:pPr marL="432000" indent="0">
              <a:spcBef>
                <a:spcPts val="1417"/>
              </a:spcBef>
              <a:buNone/>
            </a:pPr>
            <a:r>
              <a:rPr b="0" lang="de-DE" sz="1600" spc="-1" strike="noStrike">
                <a:solidFill>
                  <a:srgbClr val="000000"/>
                </a:solidFill>
                <a:latin typeface="Arial"/>
              </a:rPr>
              <a:t>Es gab sie:</a:t>
            </a:r>
            <a:endParaRPr b="0" lang="de-DE" sz="1600" spc="-1" strike="noStrike">
              <a:solidFill>
                <a:srgbClr val="000000"/>
              </a:solidFill>
              <a:latin typeface="Arial"/>
            </a:endParaRPr>
          </a:p>
          <a:p>
            <a:pPr lvl="1" marL="864000" indent="0">
              <a:spcBef>
                <a:spcPts val="1134"/>
              </a:spcBef>
              <a:buNone/>
            </a:pPr>
            <a:r>
              <a:rPr b="0" lang="de-DE" sz="1600" spc="-1" strike="noStrike">
                <a:solidFill>
                  <a:srgbClr val="000000"/>
                </a:solidFill>
                <a:latin typeface="Arial"/>
                <a:hlinkClick r:id="rId1"/>
              </a:rPr>
              <a:t>German code breaking in World War II</a:t>
            </a:r>
            <a:endParaRPr b="0" lang="de-DE" sz="1600" spc="-1" strike="noStrike">
              <a:solidFill>
                <a:srgbClr val="000000"/>
              </a:solidFill>
              <a:latin typeface="Arial"/>
            </a:endParaRPr>
          </a:p>
          <a:p>
            <a:pPr marL="432000" indent="0">
              <a:spcBef>
                <a:spcPts val="1417"/>
              </a:spcBef>
              <a:buNone/>
            </a:pPr>
            <a:r>
              <a:rPr b="0" lang="de-DE" sz="1600" spc="-1" strike="noStrike">
                <a:solidFill>
                  <a:srgbClr val="000000"/>
                </a:solidFill>
                <a:latin typeface="Arial"/>
              </a:rPr>
              <a:t>durchaus erfolgreich</a:t>
            </a:r>
            <a:endParaRPr b="0" lang="de-DE" sz="1600" spc="-1" strike="noStrike">
              <a:solidFill>
                <a:srgbClr val="000000"/>
              </a:solidFill>
              <a:latin typeface="Arial"/>
            </a:endParaRPr>
          </a:p>
          <a:p>
            <a:pPr marL="432000" indent="0">
              <a:spcBef>
                <a:spcPts val="1417"/>
              </a:spcBef>
              <a:buNone/>
            </a:pPr>
            <a:r>
              <a:rPr b="0" lang="de-DE" sz="1600" spc="-1" strike="noStrike">
                <a:solidFill>
                  <a:srgbClr val="000000"/>
                </a:solidFill>
                <a:latin typeface="Arial"/>
              </a:rPr>
              <a:t>nicht vergleichbar mit Bletchley Park</a:t>
            </a:r>
            <a:endParaRPr b="0" lang="de-DE" sz="1600" spc="-1" strike="noStrike">
              <a:solidFill>
                <a:srgbClr val="000000"/>
              </a:solidFill>
              <a:latin typeface="Arial"/>
            </a:endParaRPr>
          </a:p>
        </p:txBody>
      </p:sp>
      <p:sp>
        <p:nvSpPr>
          <p:cNvPr id="4" name="PlaceHolder 3"/>
          <p:cNvSpPr>
            <a:spLocks noGrp="1"/>
          </p:cNvSpPr>
          <p:nvPr>
            <p:ph type="sldNum" idx="3"/>
          </p:nvPr>
        </p:nvSpPr>
        <p:spPr/>
        <p:txBody>
          <a:bodyPr/>
          <a:p>
            <a:fld id="{9666B08A-7214-4D28-80EF-5C59CAB98593}" type="slidenum">
              <a:t>68</a:t>
            </a:fld>
          </a:p>
        </p:txBody>
      </p:sp>
    </p:spTree>
  </p:cSld>
  <mc:AlternateContent>
    <mc:Choice Requires="p14">
      <p:transition spd="slow" p14:dur="2000"/>
    </mc:Choice>
    <mc:Fallback>
      <p:transition spd="slow"/>
    </mc:Fallback>
  </mc:AlternateContent>
</p:sld>
</file>

<file path=ppt/slides/slide6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0" name="PlaceHolder 1"/>
          <p:cNvSpPr>
            <a:spLocks noGrp="1"/>
          </p:cNvSpPr>
          <p:nvPr>
            <p:ph type="title"/>
          </p:nvPr>
        </p:nvSpPr>
        <p:spPr>
          <a:xfrm>
            <a:off x="504000" y="226080"/>
            <a:ext cx="9071640" cy="946440"/>
          </a:xfrm>
          <a:prstGeom prst="rect">
            <a:avLst/>
          </a:prstGeom>
          <a:noFill/>
          <a:ln w="0">
            <a:noFill/>
          </a:ln>
        </p:spPr>
        <p:txBody>
          <a:bodyPr lIns="0" rIns="0" tIns="0" bIns="0" anchor="ctr">
            <a:noAutofit/>
          </a:bodyPr>
          <a:p>
            <a:pPr indent="0" algn="ctr">
              <a:buNone/>
            </a:pPr>
            <a:r>
              <a:rPr b="0" lang="de-DE" sz="4400" spc="-1" strike="noStrike">
                <a:solidFill>
                  <a:srgbClr val="000000"/>
                </a:solidFill>
                <a:latin typeface="Arial"/>
              </a:rPr>
              <a:t>Lorenz-Maschine</a:t>
            </a:r>
            <a:endParaRPr b="0" lang="de-DE" sz="4400" spc="-1" strike="noStrike">
              <a:solidFill>
                <a:srgbClr val="000000"/>
              </a:solidFill>
              <a:latin typeface="Arial"/>
            </a:endParaRPr>
          </a:p>
        </p:txBody>
      </p:sp>
      <p:sp>
        <p:nvSpPr>
          <p:cNvPr id="171" name="PlaceHolder 2"/>
          <p:cNvSpPr>
            <a:spLocks noGrp="1"/>
          </p:cNvSpPr>
          <p:nvPr>
            <p:ph/>
          </p:nvPr>
        </p:nvSpPr>
        <p:spPr>
          <a:xfrm>
            <a:off x="504000" y="1326600"/>
            <a:ext cx="9071640" cy="3288240"/>
          </a:xfrm>
          <a:prstGeom prst="rect">
            <a:avLst/>
          </a:prstGeom>
          <a:noFill/>
          <a:ln w="0">
            <a:noFill/>
          </a:ln>
        </p:spPr>
        <p:txBody>
          <a:bodyPr lIns="0" rIns="0" tIns="0" bIns="0" anchor="t">
            <a:normAutofit/>
          </a:bodyPr>
          <a:p>
            <a:pPr indent="0">
              <a:spcBef>
                <a:spcPts val="1417"/>
              </a:spcBef>
              <a:buNone/>
            </a:pPr>
            <a:endParaRPr b="0" lang="de-DE" sz="3200" spc="-1" strike="noStrike">
              <a:solidFill>
                <a:srgbClr val="000000"/>
              </a:solidFill>
              <a:latin typeface="Arial"/>
            </a:endParaRPr>
          </a:p>
        </p:txBody>
      </p:sp>
      <p:pic>
        <p:nvPicPr>
          <p:cNvPr id="172" name="" descr=""/>
          <p:cNvPicPr/>
          <p:nvPr/>
        </p:nvPicPr>
        <p:blipFill>
          <a:blip r:embed="rId1"/>
          <a:stretch/>
        </p:blipFill>
        <p:spPr>
          <a:xfrm>
            <a:off x="1980000" y="1326600"/>
            <a:ext cx="5220000" cy="3915000"/>
          </a:xfrm>
          <a:prstGeom prst="rect">
            <a:avLst/>
          </a:prstGeom>
          <a:ln w="0">
            <a:noFill/>
          </a:ln>
        </p:spPr>
      </p:pic>
      <p:sp>
        <p:nvSpPr>
          <p:cNvPr id="4" name="PlaceHolder 3"/>
          <p:cNvSpPr>
            <a:spLocks noGrp="1"/>
          </p:cNvSpPr>
          <p:nvPr>
            <p:ph type="sldNum" idx="3"/>
          </p:nvPr>
        </p:nvSpPr>
        <p:spPr/>
        <p:txBody>
          <a:bodyPr/>
          <a:p>
            <a:fld id="{A70B2A02-D9E3-44C1-9BCA-7FB4051C71AF}" type="slidenum">
              <a:t>69</a:t>
            </a:fld>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 name="PlaceHolder 1"/>
          <p:cNvSpPr>
            <a:spLocks noGrp="1"/>
          </p:cNvSpPr>
          <p:nvPr>
            <p:ph type="title"/>
          </p:nvPr>
        </p:nvSpPr>
        <p:spPr>
          <a:xfrm>
            <a:off x="504000" y="226080"/>
            <a:ext cx="9071640" cy="946440"/>
          </a:xfrm>
          <a:prstGeom prst="rect">
            <a:avLst/>
          </a:prstGeom>
          <a:noFill/>
          <a:ln w="0">
            <a:noFill/>
          </a:ln>
        </p:spPr>
        <p:txBody>
          <a:bodyPr lIns="0" rIns="0" tIns="0" bIns="0" anchor="ctr">
            <a:noAutofit/>
          </a:bodyPr>
          <a:p>
            <a:pPr indent="0" algn="ctr">
              <a:buNone/>
            </a:pPr>
            <a:endParaRPr b="0" lang="de-DE" sz="4400" spc="-1" strike="noStrike">
              <a:solidFill>
                <a:srgbClr val="000000"/>
              </a:solidFill>
              <a:latin typeface="Arial"/>
            </a:endParaRPr>
          </a:p>
        </p:txBody>
      </p:sp>
      <p:sp>
        <p:nvSpPr>
          <p:cNvPr id="22" name="PlaceHolder 2"/>
          <p:cNvSpPr>
            <a:spLocks noGrp="1"/>
          </p:cNvSpPr>
          <p:nvPr>
            <p:ph/>
          </p:nvPr>
        </p:nvSpPr>
        <p:spPr>
          <a:xfrm>
            <a:off x="504000" y="1326600"/>
            <a:ext cx="9071640" cy="3288240"/>
          </a:xfrm>
          <a:prstGeom prst="rect">
            <a:avLst/>
          </a:prstGeom>
          <a:noFill/>
          <a:ln w="0">
            <a:noFill/>
          </a:ln>
        </p:spPr>
        <p:txBody>
          <a:bodyPr lIns="0" rIns="0" tIns="0" bIns="0" anchor="t">
            <a:normAutofit/>
          </a:bodyPr>
          <a:p>
            <a:pPr marL="432000" indent="0">
              <a:spcBef>
                <a:spcPts val="1417"/>
              </a:spcBef>
              <a:buNone/>
            </a:pPr>
            <a:r>
              <a:rPr b="0" lang="de-DE" sz="3200" spc="-1" strike="noStrike">
                <a:solidFill>
                  <a:srgbClr val="000000"/>
                </a:solidFill>
                <a:latin typeface="Arial"/>
              </a:rPr>
              <a:t>Gliederung:</a:t>
            </a:r>
            <a:endParaRPr b="0" lang="de-DE"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de-DE" sz="2800" spc="-1" strike="noStrike">
                <a:solidFill>
                  <a:srgbClr val="000000"/>
                </a:solidFill>
                <a:latin typeface="Arial"/>
              </a:rPr>
              <a:t>Anekdoten</a:t>
            </a:r>
            <a:endParaRPr b="0" lang="de-DE" sz="2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de-DE" sz="2800" spc="-1" strike="noStrike">
                <a:solidFill>
                  <a:srgbClr val="000000"/>
                </a:solidFill>
                <a:latin typeface="Arial"/>
              </a:rPr>
              <a:t>Codebreaking bis zum 2. Weltkrieg</a:t>
            </a:r>
            <a:endParaRPr b="0" lang="de-DE" sz="2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de-DE" sz="2800" spc="-1" strike="noStrike">
                <a:solidFill>
                  <a:srgbClr val="000000"/>
                </a:solidFill>
                <a:latin typeface="Arial"/>
              </a:rPr>
              <a:t>Arbeitsweise der Enigma</a:t>
            </a:r>
            <a:endParaRPr b="0" lang="de-DE" sz="2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de-DE" sz="2800" spc="-1" strike="noStrike">
                <a:solidFill>
                  <a:srgbClr val="000000"/>
                </a:solidFill>
                <a:latin typeface="Arial"/>
              </a:rPr>
              <a:t>Angst, Mathematik, Spionage</a:t>
            </a:r>
            <a:endParaRPr b="0" lang="de-DE" sz="2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de-DE" sz="2800" spc="-1" strike="noStrike">
                <a:solidFill>
                  <a:srgbClr val="000000"/>
                </a:solidFill>
                <a:latin typeface="Arial"/>
              </a:rPr>
              <a:t>„</a:t>
            </a:r>
            <a:r>
              <a:rPr b="0" lang="de-DE" sz="2800" spc="-1" strike="noStrike">
                <a:solidFill>
                  <a:srgbClr val="000000"/>
                </a:solidFill>
                <a:latin typeface="Arial"/>
              </a:rPr>
              <a:t>I listened to Hitler“</a:t>
            </a:r>
            <a:endParaRPr b="0" lang="de-DE" sz="2800" spc="-1" strike="noStrike">
              <a:solidFill>
                <a:srgbClr val="000000"/>
              </a:solidFill>
              <a:latin typeface="Arial"/>
            </a:endParaRPr>
          </a:p>
        </p:txBody>
      </p:sp>
      <p:sp>
        <p:nvSpPr>
          <p:cNvPr id="4" name="PlaceHolder 3"/>
          <p:cNvSpPr>
            <a:spLocks noGrp="1"/>
          </p:cNvSpPr>
          <p:nvPr>
            <p:ph type="sldNum" idx="3"/>
          </p:nvPr>
        </p:nvSpPr>
        <p:spPr/>
        <p:txBody>
          <a:bodyPr/>
          <a:p>
            <a:fld id="{6EF652FD-EF7B-4361-B45C-A8AE21AC8557}" type="slidenum">
              <a:t>7</a:t>
            </a:fld>
          </a:p>
        </p:txBody>
      </p:sp>
    </p:spTree>
  </p:cSld>
  <mc:AlternateContent>
    <mc:Choice Requires="p14">
      <p:transition spd="slow" p14:dur="2000"/>
    </mc:Choice>
    <mc:Fallback>
      <p:transition spd="slow"/>
    </mc:Fallback>
  </mc:AlternateContent>
</p:sld>
</file>

<file path=ppt/slides/slide7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3" name="PlaceHolder 1"/>
          <p:cNvSpPr>
            <a:spLocks noGrp="1"/>
          </p:cNvSpPr>
          <p:nvPr>
            <p:ph type="title"/>
          </p:nvPr>
        </p:nvSpPr>
        <p:spPr>
          <a:xfrm>
            <a:off x="504000" y="226080"/>
            <a:ext cx="9071640" cy="946440"/>
          </a:xfrm>
          <a:prstGeom prst="rect">
            <a:avLst/>
          </a:prstGeom>
          <a:noFill/>
          <a:ln w="0">
            <a:noFill/>
          </a:ln>
        </p:spPr>
        <p:txBody>
          <a:bodyPr lIns="0" rIns="0" tIns="0" bIns="0" anchor="ctr">
            <a:noAutofit/>
          </a:bodyPr>
          <a:p>
            <a:pPr indent="0" algn="ctr">
              <a:buNone/>
            </a:pPr>
            <a:r>
              <a:rPr b="0" lang="de-DE" sz="4400" spc="-1" strike="noStrike">
                <a:solidFill>
                  <a:srgbClr val="000000"/>
                </a:solidFill>
                <a:latin typeface="Arial"/>
              </a:rPr>
              <a:t>Lorenz-Maschine</a:t>
            </a:r>
            <a:endParaRPr b="0" lang="de-DE" sz="4400" spc="-1" strike="noStrike">
              <a:solidFill>
                <a:srgbClr val="000000"/>
              </a:solidFill>
              <a:latin typeface="Arial"/>
            </a:endParaRPr>
          </a:p>
        </p:txBody>
      </p:sp>
      <p:pic>
        <p:nvPicPr>
          <p:cNvPr id="174" name="" descr=""/>
          <p:cNvPicPr/>
          <p:nvPr/>
        </p:nvPicPr>
        <p:blipFill>
          <a:blip r:embed="rId1"/>
          <a:stretch/>
        </p:blipFill>
        <p:spPr>
          <a:xfrm>
            <a:off x="1127520" y="1391760"/>
            <a:ext cx="3192480" cy="3288240"/>
          </a:xfrm>
          <a:prstGeom prst="rect">
            <a:avLst/>
          </a:prstGeom>
          <a:ln w="0">
            <a:noFill/>
          </a:ln>
        </p:spPr>
      </p:pic>
      <p:pic>
        <p:nvPicPr>
          <p:cNvPr id="175" name="" descr=""/>
          <p:cNvPicPr/>
          <p:nvPr/>
        </p:nvPicPr>
        <p:blipFill>
          <a:blip r:embed="rId2"/>
          <a:stretch/>
        </p:blipFill>
        <p:spPr>
          <a:xfrm>
            <a:off x="5220000" y="1393200"/>
            <a:ext cx="3193200" cy="3286800"/>
          </a:xfrm>
          <a:prstGeom prst="rect">
            <a:avLst/>
          </a:prstGeom>
          <a:ln w="0">
            <a:noFill/>
          </a:ln>
        </p:spPr>
      </p:pic>
      <p:sp>
        <p:nvSpPr>
          <p:cNvPr id="3" name="PlaceHolder 2"/>
          <p:cNvSpPr>
            <a:spLocks noGrp="1"/>
          </p:cNvSpPr>
          <p:nvPr>
            <p:ph type="sldNum" idx="3"/>
          </p:nvPr>
        </p:nvSpPr>
        <p:spPr/>
        <p:txBody>
          <a:bodyPr/>
          <a:p>
            <a:fld id="{00BF5CA0-8AEE-4A7F-B793-75B7AE27F51C}" type="slidenum">
              <a:t>70</a:t>
            </a:fld>
          </a:p>
        </p:txBody>
      </p:sp>
    </p:spTree>
  </p:cSld>
  <mc:AlternateContent>
    <mc:Choice Requires="p14">
      <p:transition spd="slow" p14:dur="2000"/>
    </mc:Choice>
    <mc:Fallback>
      <p:transition spd="slow"/>
    </mc:Fallback>
  </mc:AlternateContent>
</p:sld>
</file>

<file path=ppt/slides/slide7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6" name="PlaceHolder 1"/>
          <p:cNvSpPr>
            <a:spLocks noGrp="1"/>
          </p:cNvSpPr>
          <p:nvPr>
            <p:ph type="title"/>
          </p:nvPr>
        </p:nvSpPr>
        <p:spPr>
          <a:xfrm>
            <a:off x="504000" y="226080"/>
            <a:ext cx="9071640" cy="946440"/>
          </a:xfrm>
          <a:prstGeom prst="rect">
            <a:avLst/>
          </a:prstGeom>
          <a:noFill/>
          <a:ln w="0">
            <a:noFill/>
          </a:ln>
        </p:spPr>
        <p:txBody>
          <a:bodyPr lIns="0" rIns="0" tIns="0" bIns="0" anchor="ctr">
            <a:noAutofit/>
          </a:bodyPr>
          <a:p>
            <a:pPr indent="0" algn="ctr">
              <a:buNone/>
            </a:pPr>
            <a:r>
              <a:rPr b="0" lang="de-DE" sz="4400" spc="-1" strike="noStrike">
                <a:solidFill>
                  <a:srgbClr val="000000"/>
                </a:solidFill>
                <a:latin typeface="Arial"/>
              </a:rPr>
              <a:t>Colossus</a:t>
            </a:r>
            <a:endParaRPr b="0" lang="de-DE" sz="4400" spc="-1" strike="noStrike">
              <a:solidFill>
                <a:srgbClr val="000000"/>
              </a:solidFill>
              <a:latin typeface="Arial"/>
            </a:endParaRPr>
          </a:p>
        </p:txBody>
      </p:sp>
      <p:pic>
        <p:nvPicPr>
          <p:cNvPr id="177" name="" descr=""/>
          <p:cNvPicPr/>
          <p:nvPr/>
        </p:nvPicPr>
        <p:blipFill>
          <a:blip r:embed="rId1"/>
          <a:stretch/>
        </p:blipFill>
        <p:spPr>
          <a:xfrm>
            <a:off x="812160" y="1440000"/>
            <a:ext cx="8547840" cy="3288240"/>
          </a:xfrm>
          <a:prstGeom prst="rect">
            <a:avLst/>
          </a:prstGeom>
          <a:ln w="0">
            <a:noFill/>
          </a:ln>
        </p:spPr>
      </p:pic>
      <p:sp>
        <p:nvSpPr>
          <p:cNvPr id="3" name="PlaceHolder 2"/>
          <p:cNvSpPr>
            <a:spLocks noGrp="1"/>
          </p:cNvSpPr>
          <p:nvPr>
            <p:ph type="sldNum" idx="3"/>
          </p:nvPr>
        </p:nvSpPr>
        <p:spPr/>
        <p:txBody>
          <a:bodyPr/>
          <a:p>
            <a:fld id="{170C8FD2-404A-4587-8A1E-C849EFC6F0B9}" type="slidenum">
              <a:t>71</a:t>
            </a:fld>
          </a:p>
        </p:txBody>
      </p:sp>
    </p:spTree>
  </p:cSld>
  <mc:AlternateContent>
    <mc:Choice Requires="p14">
      <p:transition spd="slow" p14:dur="2000"/>
    </mc:Choice>
    <mc:Fallback>
      <p:transition spd="slow"/>
    </mc:Fallback>
  </mc:AlternateContent>
</p:sld>
</file>

<file path=ppt/slides/slide7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8" name="PlaceHolder 1"/>
          <p:cNvSpPr>
            <a:spLocks noGrp="1"/>
          </p:cNvSpPr>
          <p:nvPr>
            <p:ph type="title"/>
          </p:nvPr>
        </p:nvSpPr>
        <p:spPr>
          <a:xfrm>
            <a:off x="504000" y="226080"/>
            <a:ext cx="9071640" cy="946440"/>
          </a:xfrm>
          <a:prstGeom prst="rect">
            <a:avLst/>
          </a:prstGeom>
          <a:noFill/>
          <a:ln w="0">
            <a:noFill/>
          </a:ln>
        </p:spPr>
        <p:txBody>
          <a:bodyPr lIns="0" rIns="0" tIns="0" bIns="0" anchor="ctr">
            <a:noAutofit/>
          </a:bodyPr>
          <a:p>
            <a:pPr indent="0" algn="ctr">
              <a:buNone/>
            </a:pPr>
            <a:r>
              <a:rPr b="0" lang="de-DE" sz="4400" spc="-1" strike="noStrike">
                <a:solidFill>
                  <a:srgbClr val="000000"/>
                </a:solidFill>
                <a:latin typeface="Arial"/>
              </a:rPr>
              <a:t>Buch: 1974</a:t>
            </a:r>
            <a:endParaRPr b="0" lang="de-DE" sz="4400" spc="-1" strike="noStrike">
              <a:solidFill>
                <a:srgbClr val="000000"/>
              </a:solidFill>
              <a:latin typeface="Arial"/>
            </a:endParaRPr>
          </a:p>
        </p:txBody>
      </p:sp>
      <p:sp>
        <p:nvSpPr>
          <p:cNvPr id="179" name="PlaceHolder 2"/>
          <p:cNvSpPr>
            <a:spLocks noGrp="1"/>
          </p:cNvSpPr>
          <p:nvPr>
            <p:ph/>
          </p:nvPr>
        </p:nvSpPr>
        <p:spPr>
          <a:xfrm>
            <a:off x="504000" y="1326600"/>
            <a:ext cx="9071640" cy="3288240"/>
          </a:xfrm>
          <a:prstGeom prst="rect">
            <a:avLst/>
          </a:prstGeom>
          <a:noFill/>
          <a:ln w="0">
            <a:noFill/>
          </a:ln>
        </p:spPr>
        <p:txBody>
          <a:bodyPr lIns="0" rIns="0" tIns="0" bIns="0" anchor="t">
            <a:normAutofit/>
          </a:bodyPr>
          <a:p>
            <a:pPr indent="0">
              <a:spcBef>
                <a:spcPts val="1417"/>
              </a:spcBef>
              <a:buNone/>
            </a:pPr>
            <a:endParaRPr b="0" lang="de-DE" sz="3200" spc="-1" strike="noStrike">
              <a:solidFill>
                <a:srgbClr val="000000"/>
              </a:solidFill>
              <a:latin typeface="Arial"/>
            </a:endParaRPr>
          </a:p>
        </p:txBody>
      </p:sp>
      <p:pic>
        <p:nvPicPr>
          <p:cNvPr id="180" name="" descr=""/>
          <p:cNvPicPr/>
          <p:nvPr/>
        </p:nvPicPr>
        <p:blipFill>
          <a:blip r:embed="rId1"/>
          <a:stretch/>
        </p:blipFill>
        <p:spPr>
          <a:xfrm>
            <a:off x="3767760" y="1440000"/>
            <a:ext cx="2532240" cy="3880440"/>
          </a:xfrm>
          <a:prstGeom prst="rect">
            <a:avLst/>
          </a:prstGeom>
          <a:ln w="0">
            <a:noFill/>
          </a:ln>
        </p:spPr>
      </p:pic>
      <p:sp>
        <p:nvSpPr>
          <p:cNvPr id="4" name="PlaceHolder 3"/>
          <p:cNvSpPr>
            <a:spLocks noGrp="1"/>
          </p:cNvSpPr>
          <p:nvPr>
            <p:ph type="sldNum" idx="3"/>
          </p:nvPr>
        </p:nvSpPr>
        <p:spPr/>
        <p:txBody>
          <a:bodyPr/>
          <a:p>
            <a:fld id="{5A39FDD8-4967-408E-A7D7-A99AE739A3DA}" type="slidenum">
              <a:t>72</a:t>
            </a:fld>
          </a:p>
        </p:txBody>
      </p:sp>
    </p:spTree>
  </p:cSld>
  <mc:AlternateContent>
    <mc:Choice Requires="p14">
      <p:transition spd="slow" p14:dur="2000"/>
    </mc:Choice>
    <mc:Fallback>
      <p:transition spd="slow"/>
    </mc:Fallback>
  </mc:AlternateContent>
</p:sld>
</file>

<file path=ppt/slides/slide7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1" name="PlaceHolder 1"/>
          <p:cNvSpPr>
            <a:spLocks noGrp="1"/>
          </p:cNvSpPr>
          <p:nvPr>
            <p:ph type="title"/>
          </p:nvPr>
        </p:nvSpPr>
        <p:spPr>
          <a:xfrm>
            <a:off x="504000" y="226080"/>
            <a:ext cx="9071640" cy="946440"/>
          </a:xfrm>
          <a:prstGeom prst="rect">
            <a:avLst/>
          </a:prstGeom>
          <a:noFill/>
          <a:ln w="0">
            <a:noFill/>
          </a:ln>
        </p:spPr>
        <p:txBody>
          <a:bodyPr lIns="0" rIns="0" tIns="0" bIns="0" anchor="ctr">
            <a:noAutofit/>
          </a:bodyPr>
          <a:p>
            <a:pPr indent="0" algn="ctr">
              <a:buNone/>
            </a:pPr>
            <a:r>
              <a:rPr b="0" lang="de-DE" sz="4400" spc="-1" strike="noStrike">
                <a:solidFill>
                  <a:srgbClr val="000000"/>
                </a:solidFill>
                <a:latin typeface="Arial"/>
              </a:rPr>
              <a:t>Kriegsentscheidend?</a:t>
            </a:r>
            <a:endParaRPr b="0" lang="de-DE" sz="4400" spc="-1" strike="noStrike">
              <a:solidFill>
                <a:srgbClr val="000000"/>
              </a:solidFill>
              <a:latin typeface="Arial"/>
            </a:endParaRPr>
          </a:p>
        </p:txBody>
      </p:sp>
      <p:sp>
        <p:nvSpPr>
          <p:cNvPr id="182" name="PlaceHolder 2"/>
          <p:cNvSpPr>
            <a:spLocks noGrp="1"/>
          </p:cNvSpPr>
          <p:nvPr>
            <p:ph/>
          </p:nvPr>
        </p:nvSpPr>
        <p:spPr>
          <a:xfrm>
            <a:off x="504000" y="1326600"/>
            <a:ext cx="9071640" cy="3288240"/>
          </a:xfrm>
          <a:prstGeom prst="rect">
            <a:avLst/>
          </a:prstGeom>
          <a:noFill/>
          <a:ln w="0">
            <a:noFill/>
          </a:ln>
        </p:spPr>
        <p:txBody>
          <a:bodyPr lIns="0" rIns="0" tIns="0" bIns="0" anchor="t">
            <a:normAutofit fontScale="93198"/>
          </a:bodyPr>
          <a:p>
            <a:pPr marL="432000" indent="0">
              <a:spcBef>
                <a:spcPts val="1417"/>
              </a:spcBef>
              <a:buNone/>
            </a:pPr>
            <a:r>
              <a:rPr b="0" lang="de-DE" sz="1600" spc="-1" strike="noStrike">
                <a:solidFill>
                  <a:srgbClr val="000000"/>
                </a:solidFill>
                <a:latin typeface="Arial"/>
              </a:rPr>
              <a:t>Deutsche Codebreaker lesen russ. Funksprüche mit</a:t>
            </a:r>
            <a:endParaRPr b="0" lang="de-DE" sz="1600" spc="-1" strike="noStrike">
              <a:solidFill>
                <a:srgbClr val="000000"/>
              </a:solidFill>
              <a:latin typeface="Arial"/>
            </a:endParaRPr>
          </a:p>
          <a:p>
            <a:pPr marL="432000" indent="0">
              <a:spcBef>
                <a:spcPts val="1417"/>
              </a:spcBef>
              <a:buNone/>
            </a:pPr>
            <a:r>
              <a:rPr b="0" lang="de-DE" sz="1600" spc="-1" strike="noStrike">
                <a:solidFill>
                  <a:srgbClr val="000000"/>
                </a:solidFill>
                <a:latin typeface="Arial"/>
              </a:rPr>
              <a:t>russ. Verschlüsselung geknackt</a:t>
            </a:r>
            <a:endParaRPr b="0" lang="de-DE" sz="1600" spc="-1" strike="noStrike">
              <a:solidFill>
                <a:srgbClr val="000000"/>
              </a:solidFill>
              <a:latin typeface="Arial"/>
            </a:endParaRPr>
          </a:p>
          <a:p>
            <a:pPr marL="432000" indent="0">
              <a:spcBef>
                <a:spcPts val="1417"/>
              </a:spcBef>
              <a:buNone/>
            </a:pPr>
            <a:endParaRPr b="0" lang="de-DE" sz="1600" spc="-1" strike="noStrike">
              <a:solidFill>
                <a:srgbClr val="000000"/>
              </a:solidFill>
              <a:latin typeface="Arial"/>
            </a:endParaRPr>
          </a:p>
          <a:p>
            <a:pPr marL="432000" indent="0">
              <a:spcBef>
                <a:spcPts val="1417"/>
              </a:spcBef>
              <a:buNone/>
            </a:pPr>
            <a:r>
              <a:rPr b="0" lang="de-DE" sz="1600" spc="-1" strike="noStrike">
                <a:solidFill>
                  <a:srgbClr val="000000"/>
                </a:solidFill>
                <a:latin typeface="Arial"/>
              </a:rPr>
              <a:t>Kriegsverlauf an der Ostfront?</a:t>
            </a:r>
            <a:endParaRPr b="0" lang="de-DE" sz="1600" spc="-1" strike="noStrike">
              <a:solidFill>
                <a:srgbClr val="000000"/>
              </a:solidFill>
              <a:latin typeface="Arial"/>
            </a:endParaRPr>
          </a:p>
          <a:p>
            <a:pPr marL="432000" indent="0">
              <a:spcBef>
                <a:spcPts val="1417"/>
              </a:spcBef>
              <a:buNone/>
            </a:pPr>
            <a:endParaRPr b="0" lang="de-DE" sz="1600" spc="-1" strike="noStrike">
              <a:solidFill>
                <a:srgbClr val="000000"/>
              </a:solidFill>
              <a:latin typeface="Arial"/>
            </a:endParaRPr>
          </a:p>
          <a:p>
            <a:pPr marL="432000" indent="0">
              <a:spcBef>
                <a:spcPts val="1417"/>
              </a:spcBef>
              <a:buNone/>
            </a:pPr>
            <a:r>
              <a:rPr b="0" lang="de-DE" sz="1600" spc="-1" strike="noStrike">
                <a:solidFill>
                  <a:srgbClr val="000000"/>
                </a:solidFill>
                <a:latin typeface="Arial"/>
              </a:rPr>
              <a:t>Entscheidend war die Wirtschaft der USA:</a:t>
            </a:r>
            <a:endParaRPr b="0" lang="de-DE" sz="1600" spc="-1" strike="noStrike">
              <a:solidFill>
                <a:srgbClr val="000000"/>
              </a:solidFill>
              <a:latin typeface="Arial"/>
            </a:endParaRPr>
          </a:p>
          <a:p>
            <a:pPr lvl="1" marL="864000" indent="0">
              <a:spcBef>
                <a:spcPts val="1134"/>
              </a:spcBef>
              <a:buNone/>
            </a:pPr>
            <a:r>
              <a:rPr b="0" lang="de-DE" sz="1600" spc="-1" strike="noStrike">
                <a:solidFill>
                  <a:srgbClr val="000000"/>
                </a:solidFill>
                <a:latin typeface="Arial"/>
              </a:rPr>
              <a:t>Massenfertigung</a:t>
            </a:r>
            <a:endParaRPr b="0" lang="de-DE" sz="1600" spc="-1" strike="noStrike">
              <a:solidFill>
                <a:srgbClr val="000000"/>
              </a:solidFill>
              <a:latin typeface="Arial"/>
            </a:endParaRPr>
          </a:p>
          <a:p>
            <a:pPr lvl="1" marL="864000" indent="0">
              <a:spcBef>
                <a:spcPts val="1134"/>
              </a:spcBef>
              <a:buNone/>
            </a:pPr>
            <a:r>
              <a:rPr b="0" lang="de-DE" sz="1600" spc="-1" strike="noStrike">
                <a:solidFill>
                  <a:srgbClr val="000000"/>
                </a:solidFill>
                <a:latin typeface="Arial"/>
              </a:rPr>
              <a:t>keine Bombenangriffe</a:t>
            </a:r>
            <a:endParaRPr b="0" lang="de-DE" sz="1600" spc="-1" strike="noStrike">
              <a:solidFill>
                <a:srgbClr val="000000"/>
              </a:solidFill>
              <a:latin typeface="Arial"/>
            </a:endParaRPr>
          </a:p>
          <a:p>
            <a:pPr marL="432000" indent="0">
              <a:spcBef>
                <a:spcPts val="1417"/>
              </a:spcBef>
              <a:buNone/>
            </a:pPr>
            <a:r>
              <a:rPr b="0" lang="de-DE" sz="1600" spc="-1" strike="noStrike">
                <a:solidFill>
                  <a:srgbClr val="000000"/>
                </a:solidFill>
                <a:latin typeface="Arial"/>
              </a:rPr>
              <a:t>aber: Kriegsverlauf beeinflusst</a:t>
            </a:r>
            <a:endParaRPr b="0" lang="de-DE" sz="1600" spc="-1" strike="noStrike">
              <a:solidFill>
                <a:srgbClr val="000000"/>
              </a:solidFill>
              <a:latin typeface="Arial"/>
            </a:endParaRPr>
          </a:p>
          <a:p>
            <a:pPr marL="432000" indent="0">
              <a:spcBef>
                <a:spcPts val="1417"/>
              </a:spcBef>
              <a:buNone/>
            </a:pPr>
            <a:endParaRPr b="0" lang="de-DE" sz="1600" spc="-1" strike="noStrike">
              <a:solidFill>
                <a:srgbClr val="000000"/>
              </a:solidFill>
              <a:latin typeface="Arial"/>
            </a:endParaRPr>
          </a:p>
        </p:txBody>
      </p:sp>
      <p:sp>
        <p:nvSpPr>
          <p:cNvPr id="4" name="PlaceHolder 3"/>
          <p:cNvSpPr>
            <a:spLocks noGrp="1"/>
          </p:cNvSpPr>
          <p:nvPr>
            <p:ph type="sldNum" idx="3"/>
          </p:nvPr>
        </p:nvSpPr>
        <p:spPr/>
        <p:txBody>
          <a:bodyPr/>
          <a:p>
            <a:fld id="{843A7B6B-99B3-4CF2-BF79-6EE5741A502E}" type="slidenum">
              <a:t>73</a:t>
            </a:fld>
          </a:p>
        </p:txBody>
      </p:sp>
    </p:spTree>
  </p:cSld>
  <mc:AlternateContent>
    <mc:Choice Requires="p14">
      <p:transition spd="slow" p14:dur="2000"/>
    </mc:Choice>
    <mc:Fallback>
      <p:transition spd="slow"/>
    </mc:Fallback>
  </mc:AlternateContent>
</p:sld>
</file>

<file path=ppt/slides/slide7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3" name="PlaceHolder 1"/>
          <p:cNvSpPr>
            <a:spLocks noGrp="1"/>
          </p:cNvSpPr>
          <p:nvPr>
            <p:ph type="title"/>
          </p:nvPr>
        </p:nvSpPr>
        <p:spPr>
          <a:xfrm>
            <a:off x="504000" y="226080"/>
            <a:ext cx="9071640" cy="946440"/>
          </a:xfrm>
          <a:prstGeom prst="rect">
            <a:avLst/>
          </a:prstGeom>
          <a:noFill/>
          <a:ln w="0">
            <a:noFill/>
          </a:ln>
        </p:spPr>
        <p:txBody>
          <a:bodyPr lIns="0" rIns="0" tIns="0" bIns="0" anchor="ctr">
            <a:noAutofit/>
          </a:bodyPr>
          <a:p>
            <a:pPr indent="0" algn="ctr">
              <a:buNone/>
            </a:pPr>
            <a:r>
              <a:rPr b="0" lang="de-DE" sz="4400" spc="-1" strike="noStrike">
                <a:solidFill>
                  <a:srgbClr val="000000"/>
                </a:solidFill>
                <a:latin typeface="Arial"/>
              </a:rPr>
              <a:t>Copyrights</a:t>
            </a:r>
            <a:endParaRPr b="0" lang="de-DE" sz="4400" spc="-1" strike="noStrike">
              <a:solidFill>
                <a:srgbClr val="000000"/>
              </a:solidFill>
              <a:latin typeface="Arial"/>
            </a:endParaRPr>
          </a:p>
        </p:txBody>
      </p:sp>
      <p:sp>
        <p:nvSpPr>
          <p:cNvPr id="184" name="PlaceHolder 2"/>
          <p:cNvSpPr>
            <a:spLocks noGrp="1"/>
          </p:cNvSpPr>
          <p:nvPr>
            <p:ph/>
          </p:nvPr>
        </p:nvSpPr>
        <p:spPr>
          <a:xfrm>
            <a:off x="504000" y="1326600"/>
            <a:ext cx="9071640" cy="3288240"/>
          </a:xfrm>
          <a:prstGeom prst="rect">
            <a:avLst/>
          </a:prstGeom>
          <a:noFill/>
          <a:ln w="0">
            <a:noFill/>
          </a:ln>
        </p:spPr>
        <p:txBody>
          <a:bodyPr lIns="0" rIns="0" tIns="0" bIns="0" anchor="t">
            <a:normAutofit fontScale="30649"/>
          </a:bodyPr>
          <a:p>
            <a:pPr marL="432000" indent="0">
              <a:spcBef>
                <a:spcPts val="1417"/>
              </a:spcBef>
              <a:buNone/>
            </a:pPr>
            <a:r>
              <a:rPr b="0" lang="de-DE" sz="1600" spc="-1" strike="noStrike">
                <a:solidFill>
                  <a:srgbClr val="000000"/>
                </a:solidFill>
                <a:latin typeface="Arial"/>
              </a:rPr>
              <a:t>Wikipedia:</a:t>
            </a:r>
            <a:endParaRPr b="0" lang="de-DE" sz="1600" spc="-1" strike="noStrike">
              <a:solidFill>
                <a:srgbClr val="000000"/>
              </a:solidFill>
              <a:latin typeface="Arial"/>
            </a:endParaRPr>
          </a:p>
          <a:p>
            <a:pPr lvl="1" marL="864000" indent="0">
              <a:spcBef>
                <a:spcPts val="1134"/>
              </a:spcBef>
              <a:buNone/>
            </a:pPr>
            <a:r>
              <a:rPr b="0" lang="de-DE" sz="1600" spc="-1" strike="noStrike">
                <a:solidFill>
                  <a:srgbClr val="000000"/>
                </a:solidFill>
                <a:latin typeface="Arial"/>
                <a:hlinkClick r:id="rId1"/>
              </a:rPr>
              <a:t>Enigma (Maschine)</a:t>
            </a:r>
            <a:endParaRPr b="0" lang="de-DE" sz="1600" spc="-1" strike="noStrike">
              <a:solidFill>
                <a:srgbClr val="000000"/>
              </a:solidFill>
              <a:latin typeface="Arial"/>
            </a:endParaRPr>
          </a:p>
          <a:p>
            <a:pPr lvl="1" marL="864000" indent="0">
              <a:spcBef>
                <a:spcPts val="1134"/>
              </a:spcBef>
              <a:buNone/>
            </a:pPr>
            <a:r>
              <a:rPr b="0" lang="de-DE" sz="1600" spc="-1" strike="noStrike">
                <a:solidFill>
                  <a:srgbClr val="000000"/>
                </a:solidFill>
                <a:latin typeface="Arial"/>
                <a:hlinkClick r:id="rId2"/>
              </a:rPr>
              <a:t>Kryptanalyse der Enigma</a:t>
            </a:r>
            <a:endParaRPr b="0" lang="de-DE" sz="1600" spc="-1" strike="noStrike">
              <a:solidFill>
                <a:srgbClr val="000000"/>
              </a:solidFill>
              <a:latin typeface="Arial"/>
            </a:endParaRPr>
          </a:p>
          <a:p>
            <a:pPr lvl="1" marL="864000" indent="0">
              <a:spcBef>
                <a:spcPts val="1134"/>
              </a:spcBef>
              <a:buNone/>
            </a:pPr>
            <a:r>
              <a:rPr b="0" lang="de-DE" sz="1600" spc="-1" strike="noStrike">
                <a:solidFill>
                  <a:srgbClr val="000000"/>
                </a:solidFill>
                <a:latin typeface="Arial"/>
                <a:hlinkClick r:id="rId3"/>
              </a:rPr>
              <a:t>Marian Rejewski</a:t>
            </a:r>
            <a:r>
              <a:rPr b="0" lang="de-DE" sz="1600" spc="-1" strike="noStrike">
                <a:solidFill>
                  <a:srgbClr val="000000"/>
                </a:solidFill>
                <a:latin typeface="Arial"/>
              </a:rPr>
              <a:t>, </a:t>
            </a:r>
            <a:r>
              <a:rPr b="0" lang="de-DE" sz="1600" spc="-1" strike="noStrike">
                <a:solidFill>
                  <a:srgbClr val="000000"/>
                </a:solidFill>
                <a:latin typeface="Arial"/>
                <a:hlinkClick r:id="rId4"/>
              </a:rPr>
              <a:t>Henryk Zygalski</a:t>
            </a:r>
            <a:r>
              <a:rPr b="0" lang="de-DE" sz="1600" spc="-1" strike="noStrike">
                <a:solidFill>
                  <a:srgbClr val="000000"/>
                </a:solidFill>
                <a:latin typeface="Arial"/>
              </a:rPr>
              <a:t>, </a:t>
            </a:r>
            <a:r>
              <a:rPr b="0" lang="de-DE" sz="1600" spc="-1" strike="noStrike">
                <a:solidFill>
                  <a:srgbClr val="000000"/>
                </a:solidFill>
                <a:latin typeface="Arial"/>
                <a:hlinkClick r:id="rId5"/>
              </a:rPr>
              <a:t>Jerzy Różycki</a:t>
            </a:r>
            <a:endParaRPr b="0" lang="de-DE" sz="1600" spc="-1" strike="noStrike">
              <a:solidFill>
                <a:srgbClr val="000000"/>
              </a:solidFill>
              <a:latin typeface="Arial"/>
            </a:endParaRPr>
          </a:p>
          <a:p>
            <a:pPr lvl="1" marL="864000" indent="0">
              <a:spcBef>
                <a:spcPts val="1134"/>
              </a:spcBef>
              <a:buNone/>
            </a:pPr>
            <a:r>
              <a:rPr b="0" lang="de-DE" sz="1600" spc="-1" strike="noStrike">
                <a:solidFill>
                  <a:srgbClr val="000000"/>
                </a:solidFill>
                <a:latin typeface="Arial"/>
              </a:rPr>
              <a:t>und viele weitere Einträge</a:t>
            </a:r>
            <a:endParaRPr b="0" lang="de-DE" sz="1600" spc="-1" strike="noStrike">
              <a:solidFill>
                <a:srgbClr val="000000"/>
              </a:solidFill>
              <a:latin typeface="Arial"/>
            </a:endParaRPr>
          </a:p>
          <a:p>
            <a:pPr lvl="1" marL="864000" indent="0">
              <a:spcBef>
                <a:spcPts val="1134"/>
              </a:spcBef>
              <a:buNone/>
            </a:pPr>
            <a:endParaRPr b="0" lang="de-DE" sz="1600" spc="-1" strike="noStrike">
              <a:solidFill>
                <a:srgbClr val="000000"/>
              </a:solidFill>
              <a:latin typeface="Arial"/>
            </a:endParaRPr>
          </a:p>
          <a:p>
            <a:pPr marL="432000" indent="0">
              <a:spcBef>
                <a:spcPts val="1417"/>
              </a:spcBef>
              <a:buNone/>
            </a:pPr>
            <a:r>
              <a:rPr b="0" lang="de-DE" sz="1600" spc="-1" strike="noStrike">
                <a:solidFill>
                  <a:srgbClr val="000000"/>
                </a:solidFill>
                <a:latin typeface="Arial"/>
              </a:rPr>
              <a:t>Friedrich L. Bauer: Entzifferte Geheimnisse: Methoden und Maximen der Kryptologie</a:t>
            </a:r>
            <a:endParaRPr b="0" lang="de-DE" sz="1600" spc="-1" strike="noStrike">
              <a:solidFill>
                <a:srgbClr val="000000"/>
              </a:solidFill>
              <a:latin typeface="Arial"/>
            </a:endParaRPr>
          </a:p>
          <a:p>
            <a:pPr marL="432000" indent="0">
              <a:spcBef>
                <a:spcPts val="1417"/>
              </a:spcBef>
              <a:buNone/>
            </a:pPr>
            <a:endParaRPr b="0" lang="de-DE" sz="1600" spc="-1" strike="noStrike">
              <a:solidFill>
                <a:srgbClr val="000000"/>
              </a:solidFill>
              <a:latin typeface="Arial"/>
            </a:endParaRPr>
          </a:p>
          <a:p>
            <a:pPr marL="432000" indent="0">
              <a:spcBef>
                <a:spcPts val="1417"/>
              </a:spcBef>
              <a:buNone/>
            </a:pPr>
            <a:r>
              <a:rPr b="0" lang="de-DE" sz="1600" spc="-1" strike="noStrike">
                <a:solidFill>
                  <a:srgbClr val="000000"/>
                </a:solidFill>
                <a:latin typeface="Arial"/>
              </a:rPr>
              <a:t>Marian Rejewski: An Application of the Theory of Permutations in Breaking the Enigma Cipher</a:t>
            </a:r>
            <a:endParaRPr b="0" lang="de-DE" sz="1600" spc="-1" strike="noStrike">
              <a:solidFill>
                <a:srgbClr val="000000"/>
              </a:solidFill>
              <a:latin typeface="Arial"/>
            </a:endParaRPr>
          </a:p>
          <a:p>
            <a:pPr marL="432000" indent="0">
              <a:spcBef>
                <a:spcPts val="1417"/>
              </a:spcBef>
              <a:buNone/>
            </a:pPr>
            <a:endParaRPr b="0" lang="de-DE" sz="1600" spc="-1" strike="noStrike">
              <a:solidFill>
                <a:srgbClr val="000000"/>
              </a:solidFill>
              <a:latin typeface="Arial"/>
            </a:endParaRPr>
          </a:p>
          <a:p>
            <a:pPr marL="432000" indent="0">
              <a:spcBef>
                <a:spcPts val="1417"/>
              </a:spcBef>
              <a:buNone/>
            </a:pPr>
            <a:r>
              <a:rPr b="0" lang="de-DE" sz="1600" spc="-1" strike="noStrike">
                <a:solidFill>
                  <a:srgbClr val="000000"/>
                </a:solidFill>
                <a:latin typeface="Arial"/>
              </a:rPr>
              <a:t>Simon Singh:</a:t>
            </a:r>
            <a:endParaRPr b="0" lang="de-DE" sz="1600" spc="-1" strike="noStrike">
              <a:solidFill>
                <a:srgbClr val="000000"/>
              </a:solidFill>
              <a:latin typeface="Arial"/>
            </a:endParaRPr>
          </a:p>
          <a:p>
            <a:pPr lvl="1" marL="864000" indent="0">
              <a:spcBef>
                <a:spcPts val="1134"/>
              </a:spcBef>
              <a:buNone/>
            </a:pPr>
            <a:r>
              <a:rPr b="0" lang="de-DE" sz="1600" spc="-1" strike="noStrike">
                <a:solidFill>
                  <a:srgbClr val="000000"/>
                </a:solidFill>
                <a:latin typeface="Arial"/>
              </a:rPr>
              <a:t>Geheime Botschaften. Die Kunst der Verschlüsselung von der Antike bis in die Zeiten des Internet.</a:t>
            </a:r>
            <a:endParaRPr b="0" lang="de-DE" sz="1600" spc="-1" strike="noStrike">
              <a:solidFill>
                <a:srgbClr val="000000"/>
              </a:solidFill>
              <a:latin typeface="Arial"/>
            </a:endParaRPr>
          </a:p>
          <a:p>
            <a:pPr lvl="1" marL="864000" indent="0">
              <a:spcBef>
                <a:spcPts val="1134"/>
              </a:spcBef>
              <a:buNone/>
            </a:pPr>
            <a:r>
              <a:rPr b="0" lang="de-DE" sz="1600" spc="-1" strike="noStrike">
                <a:solidFill>
                  <a:srgbClr val="000000"/>
                </a:solidFill>
                <a:latin typeface="Arial"/>
              </a:rPr>
              <a:t>Codes: Die Kunst der Verschlüsselung. Geschichte - Geheimnisse – Tricks</a:t>
            </a:r>
            <a:endParaRPr b="0" lang="de-DE" sz="1600" spc="-1" strike="noStrike">
              <a:solidFill>
                <a:srgbClr val="000000"/>
              </a:solidFill>
              <a:latin typeface="Arial"/>
            </a:endParaRPr>
          </a:p>
          <a:p>
            <a:pPr lvl="1" marL="864000" indent="0">
              <a:spcBef>
                <a:spcPts val="1134"/>
              </a:spcBef>
              <a:buNone/>
            </a:pPr>
            <a:endParaRPr b="0" lang="de-DE" sz="1600" spc="-1" strike="noStrike">
              <a:solidFill>
                <a:srgbClr val="000000"/>
              </a:solidFill>
              <a:latin typeface="Arial"/>
            </a:endParaRPr>
          </a:p>
          <a:p>
            <a:pPr marL="432000" indent="0">
              <a:spcBef>
                <a:spcPts val="1417"/>
              </a:spcBef>
              <a:buNone/>
            </a:pPr>
            <a:r>
              <a:rPr b="0" lang="de-DE" sz="1600" spc="-1" strike="noStrike">
                <a:solidFill>
                  <a:srgbClr val="000000"/>
                </a:solidFill>
                <a:latin typeface="Arial"/>
              </a:rPr>
              <a:t>usw.</a:t>
            </a:r>
            <a:endParaRPr b="0" lang="de-DE" sz="1600" spc="-1" strike="noStrike">
              <a:solidFill>
                <a:srgbClr val="000000"/>
              </a:solidFill>
              <a:latin typeface="Arial"/>
            </a:endParaRPr>
          </a:p>
        </p:txBody>
      </p:sp>
      <p:sp>
        <p:nvSpPr>
          <p:cNvPr id="4" name="PlaceHolder 3"/>
          <p:cNvSpPr>
            <a:spLocks noGrp="1"/>
          </p:cNvSpPr>
          <p:nvPr>
            <p:ph type="sldNum" idx="3"/>
          </p:nvPr>
        </p:nvSpPr>
        <p:spPr/>
        <p:txBody>
          <a:bodyPr/>
          <a:p>
            <a:fld id="{C065FFC8-9A67-4534-9F11-01F61B974870}" type="slidenum">
              <a:t>74</a:t>
            </a:fld>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 name="PlaceHolder 1"/>
          <p:cNvSpPr>
            <a:spLocks noGrp="1"/>
          </p:cNvSpPr>
          <p:nvPr>
            <p:ph type="title"/>
          </p:nvPr>
        </p:nvSpPr>
        <p:spPr>
          <a:xfrm>
            <a:off x="504000" y="226080"/>
            <a:ext cx="9071640" cy="946440"/>
          </a:xfrm>
          <a:prstGeom prst="rect">
            <a:avLst/>
          </a:prstGeom>
          <a:noFill/>
          <a:ln w="0">
            <a:noFill/>
          </a:ln>
        </p:spPr>
        <p:txBody>
          <a:bodyPr lIns="0" rIns="0" tIns="0" bIns="0" anchor="ctr">
            <a:noAutofit/>
          </a:bodyPr>
          <a:p>
            <a:pPr indent="0" algn="ctr">
              <a:buNone/>
            </a:pPr>
            <a:r>
              <a:rPr b="0" lang="de-DE" sz="4400" spc="-1" strike="noStrike">
                <a:solidFill>
                  <a:srgbClr val="000000"/>
                </a:solidFill>
                <a:latin typeface="Arial"/>
              </a:rPr>
              <a:t>Anekdoten</a:t>
            </a:r>
            <a:r>
              <a:rPr b="0" lang="de-DE" sz="4400" spc="-1" strike="noStrike">
                <a:solidFill>
                  <a:srgbClr val="000000"/>
                </a:solidFill>
                <a:latin typeface="Arial"/>
              </a:rPr>
              <a:t>	</a:t>
            </a:r>
            <a:endParaRPr b="0" lang="de-DE" sz="4400" spc="-1" strike="noStrike">
              <a:solidFill>
                <a:srgbClr val="000000"/>
              </a:solidFill>
              <a:latin typeface="Arial"/>
            </a:endParaRPr>
          </a:p>
        </p:txBody>
      </p:sp>
      <p:sp>
        <p:nvSpPr>
          <p:cNvPr id="24" name="PlaceHolder 2"/>
          <p:cNvSpPr>
            <a:spLocks noGrp="1"/>
          </p:cNvSpPr>
          <p:nvPr>
            <p:ph/>
          </p:nvPr>
        </p:nvSpPr>
        <p:spPr>
          <a:xfrm>
            <a:off x="504000" y="1326600"/>
            <a:ext cx="9071640" cy="3288240"/>
          </a:xfrm>
          <a:prstGeom prst="rect">
            <a:avLst/>
          </a:prstGeom>
          <a:noFill/>
          <a:ln w="0">
            <a:noFill/>
          </a:ln>
        </p:spPr>
        <p:txBody>
          <a:bodyPr lIns="0" rIns="0" tIns="0" bIns="0" anchor="t">
            <a:normAutofit fontScale="34371"/>
          </a:bodyPr>
          <a:p>
            <a:pPr marL="432000" indent="-324000">
              <a:spcBef>
                <a:spcPts val="1417"/>
              </a:spcBef>
              <a:buClr>
                <a:srgbClr val="000000"/>
              </a:buClr>
              <a:buSzPct val="45000"/>
              <a:buFont typeface="Wingdings" charset="2"/>
              <a:buChar char=""/>
            </a:pPr>
            <a:r>
              <a:rPr b="0" lang="de-DE" sz="3200" spc="-1" strike="noStrike">
                <a:solidFill>
                  <a:srgbClr val="000000"/>
                </a:solidFill>
                <a:latin typeface="Arial"/>
              </a:rPr>
              <a:t>August 1914: Briten durchtrennen Seekabel</a:t>
            </a:r>
            <a:endParaRPr b="0" lang="de-DE" sz="3200" spc="-1" strike="noStrike">
              <a:solidFill>
                <a:srgbClr val="000000"/>
              </a:solidFill>
              <a:latin typeface="Arial"/>
            </a:endParaRPr>
          </a:p>
          <a:p>
            <a:pPr marL="432000" indent="-324000">
              <a:spcBef>
                <a:spcPts val="1417"/>
              </a:spcBef>
              <a:buClr>
                <a:srgbClr val="000000"/>
              </a:buClr>
              <a:buSzPct val="45000"/>
              <a:buFont typeface="Wingdings" charset="2"/>
              <a:buChar char=""/>
            </a:pPr>
            <a:r>
              <a:rPr b="0" lang="de-DE" sz="3200" spc="-1" strike="noStrike">
                <a:solidFill>
                  <a:srgbClr val="000000"/>
                </a:solidFill>
                <a:latin typeface="Arial"/>
              </a:rPr>
              <a:t>Magdeburg</a:t>
            </a:r>
            <a:endParaRPr b="0" lang="de-DE" sz="3200" spc="-1" strike="noStrike">
              <a:solidFill>
                <a:srgbClr val="000000"/>
              </a:solidFill>
              <a:latin typeface="Arial"/>
            </a:endParaRPr>
          </a:p>
          <a:p>
            <a:pPr marL="432000" indent="-324000">
              <a:spcBef>
                <a:spcPts val="1417"/>
              </a:spcBef>
              <a:buClr>
                <a:srgbClr val="000000"/>
              </a:buClr>
              <a:buSzPct val="45000"/>
              <a:buFont typeface="Wingdings" charset="2"/>
              <a:buChar char=""/>
            </a:pPr>
            <a:r>
              <a:rPr b="0" lang="de-DE" sz="3200" spc="-1" strike="noStrike">
                <a:solidFill>
                  <a:srgbClr val="000000"/>
                </a:solidFill>
                <a:latin typeface="Arial"/>
              </a:rPr>
              <a:t>Room 40</a:t>
            </a:r>
            <a:endParaRPr b="0" lang="de-DE" sz="3200" spc="-1" strike="noStrike">
              <a:solidFill>
                <a:srgbClr val="000000"/>
              </a:solidFill>
              <a:latin typeface="Arial"/>
            </a:endParaRPr>
          </a:p>
          <a:p>
            <a:pPr marL="432000" indent="-324000">
              <a:spcBef>
                <a:spcPts val="1417"/>
              </a:spcBef>
              <a:buClr>
                <a:srgbClr val="000000"/>
              </a:buClr>
              <a:buSzPct val="45000"/>
              <a:buFont typeface="Wingdings" charset="2"/>
              <a:buChar char=""/>
            </a:pPr>
            <a:r>
              <a:rPr b="0" lang="de-DE" sz="3200" spc="-1" strike="noStrike">
                <a:solidFill>
                  <a:srgbClr val="000000"/>
                </a:solidFill>
                <a:latin typeface="Arial"/>
              </a:rPr>
              <a:t>Entwicklung einer Rotormaschine zur Ver-/Entschlüsselung</a:t>
            </a:r>
            <a:endParaRPr b="0" lang="de-DE" sz="3200" spc="-1" strike="noStrike">
              <a:solidFill>
                <a:srgbClr val="000000"/>
              </a:solidFill>
              <a:latin typeface="Arial"/>
            </a:endParaRPr>
          </a:p>
          <a:p>
            <a:pPr marL="432000" indent="-324000">
              <a:spcBef>
                <a:spcPts val="1417"/>
              </a:spcBef>
              <a:buClr>
                <a:srgbClr val="000000"/>
              </a:buClr>
              <a:buSzPct val="45000"/>
              <a:buFont typeface="Wingdings" charset="2"/>
              <a:buChar char=""/>
            </a:pPr>
            <a:r>
              <a:rPr b="0" lang="de-DE" sz="3200" spc="-1" strike="noStrike">
                <a:solidFill>
                  <a:srgbClr val="000000"/>
                </a:solidFill>
                <a:latin typeface="Arial"/>
              </a:rPr>
              <a:t>Zufall: kommerzielle Enigma in Polen</a:t>
            </a:r>
            <a:endParaRPr b="0" lang="de-DE" sz="3200" spc="-1" strike="noStrike">
              <a:solidFill>
                <a:srgbClr val="000000"/>
              </a:solidFill>
              <a:latin typeface="Arial"/>
            </a:endParaRPr>
          </a:p>
          <a:p>
            <a:pPr marL="432000" indent="-324000">
              <a:spcBef>
                <a:spcPts val="1417"/>
              </a:spcBef>
              <a:buClr>
                <a:srgbClr val="000000"/>
              </a:buClr>
              <a:buSzPct val="45000"/>
              <a:buFont typeface="Wingdings" charset="2"/>
              <a:buChar char=""/>
            </a:pPr>
            <a:r>
              <a:rPr b="0" lang="de-DE" sz="3200" spc="-1" strike="noStrike">
                <a:solidFill>
                  <a:srgbClr val="000000"/>
                </a:solidFill>
                <a:latin typeface="Arial"/>
              </a:rPr>
              <a:t>Spionage</a:t>
            </a:r>
            <a:endParaRPr b="0" lang="de-DE" sz="3200" spc="-1" strike="noStrike">
              <a:solidFill>
                <a:srgbClr val="000000"/>
              </a:solidFill>
              <a:latin typeface="Arial"/>
            </a:endParaRPr>
          </a:p>
          <a:p>
            <a:pPr marL="432000" indent="-324000">
              <a:spcBef>
                <a:spcPts val="1417"/>
              </a:spcBef>
              <a:buClr>
                <a:srgbClr val="000000"/>
              </a:buClr>
              <a:buSzPct val="45000"/>
              <a:buFont typeface="Wingdings" charset="2"/>
              <a:buChar char=""/>
            </a:pPr>
            <a:r>
              <a:rPr b="0" lang="de-DE" sz="3200" spc="-1" strike="noStrike">
                <a:solidFill>
                  <a:srgbClr val="000000"/>
                </a:solidFill>
                <a:latin typeface="Arial"/>
              </a:rPr>
              <a:t>Biuro szyfrow</a:t>
            </a:r>
            <a:endParaRPr b="0" lang="de-DE" sz="3200" spc="-1" strike="noStrike">
              <a:solidFill>
                <a:srgbClr val="000000"/>
              </a:solidFill>
              <a:latin typeface="Arial"/>
            </a:endParaRPr>
          </a:p>
          <a:p>
            <a:pPr marL="432000" indent="-324000">
              <a:spcBef>
                <a:spcPts val="1417"/>
              </a:spcBef>
              <a:buClr>
                <a:srgbClr val="000000"/>
              </a:buClr>
              <a:buSzPct val="45000"/>
              <a:buFont typeface="Wingdings" charset="2"/>
              <a:buChar char=""/>
            </a:pPr>
            <a:r>
              <a:rPr b="0" lang="de-DE" sz="3200" spc="-1" strike="noStrike">
                <a:solidFill>
                  <a:srgbClr val="000000"/>
                </a:solidFill>
                <a:latin typeface="Arial"/>
              </a:rPr>
              <a:t>Treffen im Juli 1939</a:t>
            </a:r>
            <a:endParaRPr b="0" lang="de-DE" sz="3200" spc="-1" strike="noStrike">
              <a:solidFill>
                <a:srgbClr val="000000"/>
              </a:solidFill>
              <a:latin typeface="Arial"/>
            </a:endParaRPr>
          </a:p>
          <a:p>
            <a:pPr marL="432000" indent="-324000">
              <a:spcBef>
                <a:spcPts val="1417"/>
              </a:spcBef>
              <a:buClr>
                <a:srgbClr val="000000"/>
              </a:buClr>
              <a:buSzPct val="45000"/>
              <a:buFont typeface="Wingdings" charset="2"/>
              <a:buChar char=""/>
            </a:pPr>
            <a:r>
              <a:rPr b="0" lang="de-DE" sz="3200" spc="-1" strike="noStrike">
                <a:solidFill>
                  <a:srgbClr val="000000"/>
                </a:solidFill>
                <a:latin typeface="Arial"/>
              </a:rPr>
              <a:t>Bletchley Park</a:t>
            </a:r>
            <a:endParaRPr b="0" lang="de-DE" sz="3200" spc="-1" strike="noStrike">
              <a:solidFill>
                <a:srgbClr val="000000"/>
              </a:solidFill>
              <a:latin typeface="Arial"/>
            </a:endParaRPr>
          </a:p>
          <a:p>
            <a:pPr marL="432000" indent="-324000">
              <a:spcBef>
                <a:spcPts val="1417"/>
              </a:spcBef>
              <a:buClr>
                <a:srgbClr val="000000"/>
              </a:buClr>
              <a:buSzPct val="45000"/>
              <a:buFont typeface="Wingdings" charset="2"/>
              <a:buChar char=""/>
            </a:pPr>
            <a:r>
              <a:rPr b="0" lang="de-DE" sz="3200" spc="-1" strike="noStrike">
                <a:solidFill>
                  <a:srgbClr val="000000"/>
                </a:solidFill>
                <a:latin typeface="Arial"/>
              </a:rPr>
              <a:t>…</a:t>
            </a:r>
            <a:r>
              <a:rPr b="0" lang="de-DE" sz="3200" spc="-1" strike="noStrike">
                <a:solidFill>
                  <a:srgbClr val="000000"/>
                </a:solidFill>
                <a:latin typeface="Arial"/>
              </a:rPr>
              <a:t>...</a:t>
            </a:r>
            <a:endParaRPr b="0" lang="de-DE" sz="3200" spc="-1" strike="noStrike">
              <a:solidFill>
                <a:srgbClr val="000000"/>
              </a:solidFill>
              <a:latin typeface="Arial"/>
            </a:endParaRPr>
          </a:p>
        </p:txBody>
      </p:sp>
      <p:sp>
        <p:nvSpPr>
          <p:cNvPr id="4" name="PlaceHolder 3"/>
          <p:cNvSpPr>
            <a:spLocks noGrp="1"/>
          </p:cNvSpPr>
          <p:nvPr>
            <p:ph type="sldNum" idx="3"/>
          </p:nvPr>
        </p:nvSpPr>
        <p:spPr/>
        <p:txBody>
          <a:bodyPr/>
          <a:p>
            <a:fld id="{08C40AA9-4BD0-47AF-A97F-D7432CBDE5DC}" type="slidenum">
              <a:t>8</a:t>
            </a:fld>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 name="PlaceHolder 1"/>
          <p:cNvSpPr>
            <a:spLocks noGrp="1"/>
          </p:cNvSpPr>
          <p:nvPr>
            <p:ph/>
          </p:nvPr>
        </p:nvSpPr>
        <p:spPr>
          <a:xfrm>
            <a:off x="504000" y="1391760"/>
            <a:ext cx="9071640" cy="3288240"/>
          </a:xfrm>
          <a:prstGeom prst="rect">
            <a:avLst/>
          </a:prstGeom>
          <a:noFill/>
          <a:ln w="0">
            <a:noFill/>
          </a:ln>
        </p:spPr>
        <p:txBody>
          <a:bodyPr lIns="0" rIns="0" tIns="0" bIns="0" anchor="t">
            <a:normAutofit/>
          </a:bodyPr>
          <a:p>
            <a:pPr marL="432000" indent="0">
              <a:spcBef>
                <a:spcPts val="1417"/>
              </a:spcBef>
              <a:buNone/>
            </a:pPr>
            <a:r>
              <a:rPr b="0" lang="de-DE" sz="800" spc="-1" strike="noStrike">
                <a:solidFill>
                  <a:srgbClr val="000000"/>
                </a:solidFill>
                <a:latin typeface="Arial"/>
              </a:rPr>
              <a:t>Copyright: Bundesarchiv, Bild 146-2007-0221 / CC-BY-SA 3.0</a:t>
            </a:r>
            <a:endParaRPr b="0" lang="de-DE" sz="800" spc="-1" strike="noStrike">
              <a:solidFill>
                <a:srgbClr val="000000"/>
              </a:solidFill>
              <a:latin typeface="Arial"/>
            </a:endParaRPr>
          </a:p>
          <a:p>
            <a:pPr marL="432000" indent="0">
              <a:spcBef>
                <a:spcPts val="1417"/>
              </a:spcBef>
              <a:buNone/>
            </a:pPr>
            <a:endParaRPr b="0" lang="de-DE" sz="1600" spc="-1" strike="noStrike">
              <a:solidFill>
                <a:srgbClr val="000000"/>
              </a:solidFill>
              <a:latin typeface="Arial"/>
            </a:endParaRPr>
          </a:p>
        </p:txBody>
      </p:sp>
      <p:pic>
        <p:nvPicPr>
          <p:cNvPr id="26" name="" descr=""/>
          <p:cNvPicPr/>
          <p:nvPr/>
        </p:nvPicPr>
        <p:blipFill>
          <a:blip r:embed="rId1"/>
          <a:stretch/>
        </p:blipFill>
        <p:spPr>
          <a:xfrm>
            <a:off x="2698560" y="1800000"/>
            <a:ext cx="4681440" cy="2852640"/>
          </a:xfrm>
          <a:prstGeom prst="rect">
            <a:avLst/>
          </a:prstGeom>
          <a:ln w="0">
            <a:noFill/>
          </a:ln>
        </p:spPr>
      </p:pic>
      <p:sp>
        <p:nvSpPr>
          <p:cNvPr id="3" name="PlaceHolder 2"/>
          <p:cNvSpPr>
            <a:spLocks noGrp="1"/>
          </p:cNvSpPr>
          <p:nvPr>
            <p:ph type="sldNum" idx="3"/>
          </p:nvPr>
        </p:nvSpPr>
        <p:spPr/>
        <p:txBody>
          <a:bodyPr/>
          <a:p>
            <a:fld id="{8EF909F4-6585-4B32-94E4-167C77EC17D7}" type="slidenum">
              <a:t>9</a:t>
            </a:fld>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xmlns:r="http://schemas.openxmlformats.org/officeDocument/2006/relationships" name="Offic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docProps/app.xml><?xml version="1.0" encoding="utf-8"?>
<Properties xmlns="http://schemas.openxmlformats.org/officeDocument/2006/extended-properties" xmlns:vt="http://schemas.openxmlformats.org/officeDocument/2006/docPropsVTypes">
  <Template/>
  <TotalTime>662</TotalTime>
  <Application>LibreOffice/24.2.5.2$Linux_X86_64 LibreOffice_project/420$Build-2</Application>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2024-08-01T15:07:10Z</dcterms:created>
  <dc:creator/>
  <dc:description/>
  <dc:language>de-DE</dc:language>
  <cp:lastModifiedBy/>
  <cp:lastPrinted>2024-08-26T17:33:25Z</cp:lastPrinted>
  <dcterms:modified xsi:type="dcterms:W3CDTF">2024-09-16T17:04:47Z</dcterms:modified>
  <cp:revision>123</cp:revision>
  <dc:subject/>
  <dc:title/>
</cp:coreProperties>
</file>